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02" r:id="rId2"/>
  </p:sldMasterIdLst>
  <p:notesMasterIdLst>
    <p:notesMasterId r:id="rId19"/>
  </p:notesMasterIdLst>
  <p:handoutMasterIdLst>
    <p:handoutMasterId r:id="rId20"/>
  </p:handoutMasterIdLst>
  <p:sldIdLst>
    <p:sldId id="534" r:id="rId3"/>
    <p:sldId id="545" r:id="rId4"/>
    <p:sldId id="330" r:id="rId5"/>
    <p:sldId id="546" r:id="rId6"/>
    <p:sldId id="533" r:id="rId7"/>
    <p:sldId id="543" r:id="rId8"/>
    <p:sldId id="514" r:id="rId9"/>
    <p:sldId id="548" r:id="rId10"/>
    <p:sldId id="535" r:id="rId11"/>
    <p:sldId id="542" r:id="rId12"/>
    <p:sldId id="549" r:id="rId13"/>
    <p:sldId id="536" r:id="rId14"/>
    <p:sldId id="539" r:id="rId15"/>
    <p:sldId id="540" r:id="rId16"/>
    <p:sldId id="541" r:id="rId17"/>
    <p:sldId id="339" r:id="rId18"/>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ardsectie" id="{DA1825F4-9740-43A4-9C04-52B05A3C4004}">
          <p14:sldIdLst>
            <p14:sldId id="534"/>
            <p14:sldId id="545"/>
            <p14:sldId id="330"/>
            <p14:sldId id="546"/>
            <p14:sldId id="533"/>
            <p14:sldId id="543"/>
            <p14:sldId id="514"/>
            <p14:sldId id="548"/>
            <p14:sldId id="535"/>
            <p14:sldId id="542"/>
            <p14:sldId id="549"/>
            <p14:sldId id="536"/>
            <p14:sldId id="539"/>
            <p14:sldId id="540"/>
            <p14:sldId id="541"/>
            <p14:sldId id="339"/>
          </p14:sldIdLst>
        </p14:section>
        <p14:section name="Archive" id="{BCA6A9BE-9CBE-47C2-AAF2-746A21E70C0E}">
          <p14:sldIdLst/>
        </p14:section>
      </p14:sectionLst>
    </p:ext>
    <p:ext uri="{EFAFB233-063F-42B5-8137-9DF3F51BA10A}">
      <p15:sldGuideLst xmlns:p15="http://schemas.microsoft.com/office/powerpoint/2012/main">
        <p15:guide id="1" orient="horz" pos="2591"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71E5F"/>
    <a:srgbClr val="BE328C"/>
    <a:srgbClr val="2D4B78"/>
    <a:srgbClr val="28AAE1"/>
    <a:srgbClr val="5F6E96"/>
    <a:srgbClr val="C869A5"/>
    <a:srgbClr val="D796BE"/>
    <a:srgbClr val="A0CDEB"/>
    <a:srgbClr val="D2E6F5"/>
    <a:srgbClr val="7382A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330" autoAdjust="0"/>
    <p:restoredTop sz="77556" autoAdjust="0"/>
  </p:normalViewPr>
  <p:slideViewPr>
    <p:cSldViewPr snapToGrid="0" showGuides="1">
      <p:cViewPr varScale="1">
        <p:scale>
          <a:sx n="88" d="100"/>
          <a:sy n="88" d="100"/>
        </p:scale>
        <p:origin x="1626" y="90"/>
      </p:cViewPr>
      <p:guideLst>
        <p:guide orient="horz" pos="2591"/>
        <p:guide pos="3840"/>
      </p:guideLst>
    </p:cSldViewPr>
  </p:slideViewPr>
  <p:outlineViewPr>
    <p:cViewPr>
      <p:scale>
        <a:sx n="33" d="100"/>
        <a:sy n="33" d="100"/>
      </p:scale>
      <p:origin x="0" y="0"/>
    </p:cViewPr>
  </p:outlineViewPr>
  <p:notesTextViewPr>
    <p:cViewPr>
      <p:scale>
        <a:sx n="3" d="2"/>
        <a:sy n="3" d="2"/>
      </p:scale>
      <p:origin x="0" y="0"/>
    </p:cViewPr>
  </p:notesTextViewPr>
  <p:notesViewPr>
    <p:cSldViewPr snapToGrid="0" showGuides="1">
      <p:cViewPr varScale="1">
        <p:scale>
          <a:sx n="87" d="100"/>
          <a:sy n="87" d="100"/>
        </p:scale>
        <p:origin x="3840" y="6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microsoft.com/office/2016/11/relationships/changesInfo" Target="changesInfos/changesInfo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arten Felix" userId="55a684bd-0195-4e46-9741-68d0ce4eae01" providerId="ADAL" clId="{8B759897-034B-4A22-B29A-576431A844F9}"/>
    <pc:docChg chg="modSld sldOrd modSection">
      <pc:chgData name="Maarten Felix" userId="55a684bd-0195-4e46-9741-68d0ce4eae01" providerId="ADAL" clId="{8B759897-034B-4A22-B29A-576431A844F9}" dt="2021-03-09T13:14:23.040" v="1"/>
      <pc:docMkLst>
        <pc:docMk/>
      </pc:docMkLst>
      <pc:sldChg chg="ord">
        <pc:chgData name="Maarten Felix" userId="55a684bd-0195-4e46-9741-68d0ce4eae01" providerId="ADAL" clId="{8B759897-034B-4A22-B29A-576431A844F9}" dt="2021-03-09T13:14:23.040" v="1"/>
        <pc:sldMkLst>
          <pc:docMk/>
          <pc:sldMk cId="324163779" sldId="533"/>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ECADBBD6-FAD4-4363-8033-129E48B6C7F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a:extLst>
              <a:ext uri="{FF2B5EF4-FFF2-40B4-BE49-F238E27FC236}">
                <a16:creationId xmlns:a16="http://schemas.microsoft.com/office/drawing/2014/main" id="{796831AF-1981-498A-B179-FC18A3F78C5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0E73363-9A9B-4AB8-8A2F-62B02CBBE61F}" type="datetime1">
              <a:rPr lang="de-DE" smtClean="0"/>
              <a:t>09.03.2021</a:t>
            </a:fld>
            <a:endParaRPr lang="de-DE"/>
          </a:p>
        </p:txBody>
      </p:sp>
      <p:sp>
        <p:nvSpPr>
          <p:cNvPr id="4" name="Fußzeilenplatzhalter 3">
            <a:extLst>
              <a:ext uri="{FF2B5EF4-FFF2-40B4-BE49-F238E27FC236}">
                <a16:creationId xmlns:a16="http://schemas.microsoft.com/office/drawing/2014/main" id="{E7F7DDB1-F7D3-4AD7-916A-C1B6897976A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a:extLst>
              <a:ext uri="{FF2B5EF4-FFF2-40B4-BE49-F238E27FC236}">
                <a16:creationId xmlns:a16="http://schemas.microsoft.com/office/drawing/2014/main" id="{E11D6163-D4DA-40F2-9E2D-66F49A53D61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DFDF91F-D220-4428-93F0-10A8B02A6637}" type="slidenum">
              <a:rPr lang="de-DE" smtClean="0"/>
              <a:t>‹nr.›</a:t>
            </a:fld>
            <a:endParaRPr lang="de-DE"/>
          </a:p>
        </p:txBody>
      </p:sp>
    </p:spTree>
    <p:extLst>
      <p:ext uri="{BB962C8B-B14F-4D97-AF65-F5344CB8AC3E}">
        <p14:creationId xmlns:p14="http://schemas.microsoft.com/office/powerpoint/2010/main" val="2310953405"/>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FB99B0D-F31E-4829-876D-28978A2F8F4F}" type="datetime1">
              <a:rPr lang="de-DE" smtClean="0"/>
              <a:t>09.03.2021</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F04361E-AA75-4B20-AAC8-FA86AF1E24C5}" type="slidenum">
              <a:rPr lang="de-DE" smtClean="0"/>
              <a:t>‹nr.›</a:t>
            </a:fld>
            <a:endParaRPr lang="de-DE"/>
          </a:p>
        </p:txBody>
      </p:sp>
    </p:spTree>
    <p:extLst>
      <p:ext uri="{BB962C8B-B14F-4D97-AF65-F5344CB8AC3E}">
        <p14:creationId xmlns:p14="http://schemas.microsoft.com/office/powerpoint/2010/main" val="1619659608"/>
      </p:ext>
    </p:extLst>
  </p:cSld>
  <p:clrMap bg1="lt1" tx1="dk1" bg2="lt2" tx2="dk2" accent1="accent1" accent2="accent2" accent3="accent3" accent4="accent4" accent5="accent5" accent6="accent6" hlink="hlink" folHlink="folHlink"/>
  <p:hf hdr="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814920" rtl="0" eaLnBrk="1" fontAlgn="auto" latinLnBrk="0" hangingPunct="1">
              <a:lnSpc>
                <a:spcPct val="100000"/>
              </a:lnSpc>
              <a:spcBef>
                <a:spcPts val="0"/>
              </a:spcBef>
              <a:spcAft>
                <a:spcPts val="0"/>
              </a:spcAft>
              <a:buClrTx/>
              <a:buSzTx/>
              <a:buFontTx/>
              <a:buNone/>
              <a:tabLst/>
              <a:defRPr/>
            </a:pPr>
            <a:fld id="{4367AB5C-8C26-4BC6-934E-DA172E03AD29}"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81492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354325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228600" indent="-228600">
              <a:buAutoNum type="arabicPeriod"/>
            </a:pPr>
            <a:endParaRPr lang="nl-NL" dirty="0"/>
          </a:p>
        </p:txBody>
      </p:sp>
      <p:sp>
        <p:nvSpPr>
          <p:cNvPr id="4" name="Tijdelijke aanduiding voor datum 3"/>
          <p:cNvSpPr>
            <a:spLocks noGrp="1"/>
          </p:cNvSpPr>
          <p:nvPr>
            <p:ph type="dt" idx="1"/>
          </p:nvPr>
        </p:nvSpPr>
        <p:spPr/>
        <p:txBody>
          <a:bodyPr/>
          <a:lstStyle/>
          <a:p>
            <a:fld id="{BFB99B0D-F31E-4829-876D-28978A2F8F4F}" type="datetime1">
              <a:rPr lang="de-DE" smtClean="0"/>
              <a:t>09.03.2021</a:t>
            </a:fld>
            <a:endParaRPr lang="de-DE"/>
          </a:p>
        </p:txBody>
      </p:sp>
      <p:sp>
        <p:nvSpPr>
          <p:cNvPr id="5" name="Tijdelijke aanduiding voor dianummer 4"/>
          <p:cNvSpPr>
            <a:spLocks noGrp="1"/>
          </p:cNvSpPr>
          <p:nvPr>
            <p:ph type="sldNum" sz="quarter" idx="5"/>
          </p:nvPr>
        </p:nvSpPr>
        <p:spPr/>
        <p:txBody>
          <a:bodyPr/>
          <a:lstStyle/>
          <a:p>
            <a:fld id="{1F04361E-AA75-4B20-AAC8-FA86AF1E24C5}" type="slidenum">
              <a:rPr lang="de-DE" smtClean="0"/>
              <a:t>4</a:t>
            </a:fld>
            <a:endParaRPr lang="de-DE"/>
          </a:p>
        </p:txBody>
      </p:sp>
    </p:spTree>
    <p:extLst>
      <p:ext uri="{BB962C8B-B14F-4D97-AF65-F5344CB8AC3E}">
        <p14:creationId xmlns:p14="http://schemas.microsoft.com/office/powerpoint/2010/main" val="29621638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Segment consolidation im Bereich Close ergänzen</a:t>
            </a:r>
          </a:p>
        </p:txBody>
      </p:sp>
      <p:sp>
        <p:nvSpPr>
          <p:cNvPr id="4" name="Datumsplatzhalter 3"/>
          <p:cNvSpPr>
            <a:spLocks noGrp="1"/>
          </p:cNvSpPr>
          <p:nvPr>
            <p:ph type="dt" idx="1"/>
          </p:nvPr>
        </p:nvSpPr>
        <p:spPr/>
        <p:txBody>
          <a:bodyPr/>
          <a:lstStyle/>
          <a:p>
            <a:pPr marL="0" marR="0" lvl="0" indent="0" algn="r" defTabSz="814920" rtl="0" eaLnBrk="1" fontAlgn="auto" latinLnBrk="0" hangingPunct="1">
              <a:lnSpc>
                <a:spcPct val="100000"/>
              </a:lnSpc>
              <a:spcBef>
                <a:spcPts val="0"/>
              </a:spcBef>
              <a:spcAft>
                <a:spcPts val="0"/>
              </a:spcAft>
              <a:buClrTx/>
              <a:buSzTx/>
              <a:buFontTx/>
              <a:buNone/>
              <a:tabLst/>
              <a:defRPr/>
            </a:pPr>
            <a:fld id="{BFB99B0D-F31E-4829-876D-28978A2F8F4F}" type="datetime1">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814920" rtl="0" eaLnBrk="1" fontAlgn="auto" latinLnBrk="0" hangingPunct="1">
                <a:lnSpc>
                  <a:spcPct val="100000"/>
                </a:lnSpc>
                <a:spcBef>
                  <a:spcPts val="0"/>
                </a:spcBef>
                <a:spcAft>
                  <a:spcPts val="0"/>
                </a:spcAft>
                <a:buClrTx/>
                <a:buSzTx/>
                <a:buFontTx/>
                <a:buNone/>
                <a:tabLst/>
                <a:defRPr/>
              </a:pPr>
              <a:t>09.03.2021</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oliennummernplatzhalter 4"/>
          <p:cNvSpPr>
            <a:spLocks noGrp="1"/>
          </p:cNvSpPr>
          <p:nvPr>
            <p:ph type="sldNum" sz="quarter" idx="5"/>
          </p:nvPr>
        </p:nvSpPr>
        <p:spPr/>
        <p:txBody>
          <a:bodyPr/>
          <a:lstStyle/>
          <a:p>
            <a:pPr marL="0" marR="0" lvl="0" indent="0" algn="r" defTabSz="814920" rtl="0" eaLnBrk="1" fontAlgn="auto" latinLnBrk="0" hangingPunct="1">
              <a:lnSpc>
                <a:spcPct val="100000"/>
              </a:lnSpc>
              <a:spcBef>
                <a:spcPts val="0"/>
              </a:spcBef>
              <a:spcAft>
                <a:spcPts val="0"/>
              </a:spcAft>
              <a:buClrTx/>
              <a:buSzTx/>
              <a:buFontTx/>
              <a:buNone/>
              <a:tabLst/>
              <a:defRPr/>
            </a:pPr>
            <a:fld id="{1F04361E-AA75-4B20-AAC8-FA86AF1E24C5}"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814920" rtl="0" eaLnBrk="1" fontAlgn="auto" latinLnBrk="0" hangingPunct="1">
                <a:lnSpc>
                  <a:spcPct val="100000"/>
                </a:lnSpc>
                <a:spcBef>
                  <a:spcPts val="0"/>
                </a:spcBef>
                <a:spcAft>
                  <a:spcPts val="0"/>
                </a:spcAft>
                <a:buClrTx/>
                <a:buSzTx/>
                <a:buFontTx/>
                <a:buNone/>
                <a:tabLst/>
                <a:defRPr/>
              </a:pPr>
              <a:t>6</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61941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814920" rtl="0" eaLnBrk="1" fontAlgn="auto" latinLnBrk="0" hangingPunct="1">
              <a:lnSpc>
                <a:spcPct val="100000"/>
              </a:lnSpc>
              <a:spcBef>
                <a:spcPts val="0"/>
              </a:spcBef>
              <a:spcAft>
                <a:spcPts val="0"/>
              </a:spcAft>
              <a:buClrTx/>
              <a:buSzTx/>
              <a:buFontTx/>
              <a:buNone/>
              <a:tabLst/>
              <a:defRPr/>
            </a:pPr>
            <a:fld id="{4367AB5C-8C26-4BC6-934E-DA172E03AD29}"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81492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266279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atum 3"/>
          <p:cNvSpPr>
            <a:spLocks noGrp="1"/>
          </p:cNvSpPr>
          <p:nvPr>
            <p:ph type="dt" idx="1"/>
          </p:nvPr>
        </p:nvSpPr>
        <p:spPr/>
        <p:txBody>
          <a:bodyPr/>
          <a:lstStyle/>
          <a:p>
            <a:fld id="{BFB99B0D-F31E-4829-876D-28978A2F8F4F}" type="datetime1">
              <a:rPr lang="de-DE" smtClean="0"/>
              <a:t>09.03.2021</a:t>
            </a:fld>
            <a:endParaRPr lang="de-DE"/>
          </a:p>
        </p:txBody>
      </p:sp>
      <p:sp>
        <p:nvSpPr>
          <p:cNvPr id="5" name="Tijdelijke aanduiding voor dianummer 4"/>
          <p:cNvSpPr>
            <a:spLocks noGrp="1"/>
          </p:cNvSpPr>
          <p:nvPr>
            <p:ph type="sldNum" sz="quarter" idx="5"/>
          </p:nvPr>
        </p:nvSpPr>
        <p:spPr/>
        <p:txBody>
          <a:bodyPr/>
          <a:lstStyle/>
          <a:p>
            <a:fld id="{1F04361E-AA75-4B20-AAC8-FA86AF1E24C5}" type="slidenum">
              <a:rPr lang="de-DE" smtClean="0"/>
              <a:t>11</a:t>
            </a:fld>
            <a:endParaRPr lang="de-DE"/>
          </a:p>
        </p:txBody>
      </p:sp>
    </p:spTree>
    <p:extLst>
      <p:ext uri="{BB962C8B-B14F-4D97-AF65-F5344CB8AC3E}">
        <p14:creationId xmlns:p14="http://schemas.microsoft.com/office/powerpoint/2010/main" val="17027921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Datumsplatzhalter 3"/>
          <p:cNvSpPr>
            <a:spLocks noGrp="1"/>
          </p:cNvSpPr>
          <p:nvPr>
            <p:ph type="dt" idx="1"/>
          </p:nvPr>
        </p:nvSpPr>
        <p:spPr/>
        <p:txBody>
          <a:bodyPr/>
          <a:lstStyle/>
          <a:p>
            <a:pPr marL="0" marR="0" lvl="0" indent="0" algn="r" defTabSz="814920" rtl="0" eaLnBrk="1" fontAlgn="auto" latinLnBrk="0" hangingPunct="1">
              <a:lnSpc>
                <a:spcPct val="100000"/>
              </a:lnSpc>
              <a:spcBef>
                <a:spcPts val="0"/>
              </a:spcBef>
              <a:spcAft>
                <a:spcPts val="0"/>
              </a:spcAft>
              <a:buClrTx/>
              <a:buSzTx/>
              <a:buFontTx/>
              <a:buNone/>
              <a:tabLst/>
              <a:defRPr/>
            </a:pPr>
            <a:fld id="{BFB99B0D-F31E-4829-876D-28978A2F8F4F}" type="datetime1">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814920" rtl="0" eaLnBrk="1" fontAlgn="auto" latinLnBrk="0" hangingPunct="1">
                <a:lnSpc>
                  <a:spcPct val="100000"/>
                </a:lnSpc>
                <a:spcBef>
                  <a:spcPts val="0"/>
                </a:spcBef>
                <a:spcAft>
                  <a:spcPts val="0"/>
                </a:spcAft>
                <a:buClrTx/>
                <a:buSzTx/>
                <a:buFontTx/>
                <a:buNone/>
                <a:tabLst/>
                <a:defRPr/>
              </a:pPr>
              <a:t>09.03.2021</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oliennummernplatzhalter 4"/>
          <p:cNvSpPr>
            <a:spLocks noGrp="1"/>
          </p:cNvSpPr>
          <p:nvPr>
            <p:ph type="sldNum" sz="quarter" idx="5"/>
          </p:nvPr>
        </p:nvSpPr>
        <p:spPr/>
        <p:txBody>
          <a:bodyPr/>
          <a:lstStyle/>
          <a:p>
            <a:pPr marL="0" marR="0" lvl="0" indent="0" algn="r" defTabSz="814920" rtl="0" eaLnBrk="1" fontAlgn="auto" latinLnBrk="0" hangingPunct="1">
              <a:lnSpc>
                <a:spcPct val="100000"/>
              </a:lnSpc>
              <a:spcBef>
                <a:spcPts val="0"/>
              </a:spcBef>
              <a:spcAft>
                <a:spcPts val="0"/>
              </a:spcAft>
              <a:buClrTx/>
              <a:buSzTx/>
              <a:buFontTx/>
              <a:buNone/>
              <a:tabLst/>
              <a:defRPr/>
            </a:pPr>
            <a:fld id="{1F04361E-AA75-4B20-AAC8-FA86AF1E24C5}"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814920" rtl="0" eaLnBrk="1" fontAlgn="auto" latinLnBrk="0" hangingPunct="1">
                <a:lnSpc>
                  <a:spcPct val="100000"/>
                </a:lnSpc>
                <a:spcBef>
                  <a:spcPts val="0"/>
                </a:spcBef>
                <a:spcAft>
                  <a:spcPts val="0"/>
                </a:spcAft>
                <a:buClrTx/>
                <a:buSzTx/>
                <a:buFontTx/>
                <a:buNone/>
                <a:tabLst/>
                <a:defRPr/>
              </a:pPr>
              <a:t>12</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3540158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5.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Master" Target="../slideMasters/slideMaster1.xml"/><Relationship Id="rId5" Type="http://schemas.openxmlformats.org/officeDocument/2006/relationships/image" Target="../media/image13.svg"/><Relationship Id="rId4" Type="http://schemas.openxmlformats.org/officeDocument/2006/relationships/image" Target="../media/image12.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Master" Target="../slideMasters/slideMaster1.xml"/><Relationship Id="rId5" Type="http://schemas.openxmlformats.org/officeDocument/2006/relationships/image" Target="../media/image21.png"/><Relationship Id="rId4" Type="http://schemas.openxmlformats.org/officeDocument/2006/relationships/image" Target="../media/image20.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Master" Target="../slideMasters/slideMaster2.xml"/><Relationship Id="rId5" Type="http://schemas.openxmlformats.org/officeDocument/2006/relationships/image" Target="../media/image21.png"/><Relationship Id="rId4" Type="http://schemas.openxmlformats.org/officeDocument/2006/relationships/image" Target="../media/image20.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Master" Target="../slideMasters/slideMaster2.xml"/><Relationship Id="rId5" Type="http://schemas.openxmlformats.org/officeDocument/2006/relationships/image" Target="../media/image26.png"/><Relationship Id="rId4" Type="http://schemas.openxmlformats.org/officeDocument/2006/relationships/image" Target="../media/image5.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7.jpe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Master" Target="../slideMasters/slideMaster2.xml"/><Relationship Id="rId5" Type="http://schemas.openxmlformats.org/officeDocument/2006/relationships/image" Target="../media/image21.png"/><Relationship Id="rId4" Type="http://schemas.openxmlformats.org/officeDocument/2006/relationships/image" Target="../media/image20.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Master" Target="../slideMasters/slideMaster2.xml"/><Relationship Id="rId5" Type="http://schemas.openxmlformats.org/officeDocument/2006/relationships/image" Target="../media/image26.png"/><Relationship Id="rId4" Type="http://schemas.openxmlformats.org/officeDocument/2006/relationships/image" Target="../media/image5.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7.jpe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E61D2BEE-FAF4-4A5A-BF32-0095846E9C2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5299" t="14339" b="10786"/>
          <a:stretch/>
        </p:blipFill>
        <p:spPr>
          <a:xfrm flipV="1">
            <a:off x="0" y="0"/>
            <a:ext cx="12192000" cy="3429000"/>
          </a:xfrm>
          <a:prstGeom prst="rect">
            <a:avLst/>
          </a:prstGeom>
        </p:spPr>
      </p:pic>
      <p:sp>
        <p:nvSpPr>
          <p:cNvPr id="3" name="Untertitel 2">
            <a:extLst>
              <a:ext uri="{FF2B5EF4-FFF2-40B4-BE49-F238E27FC236}">
                <a16:creationId xmlns:a16="http://schemas.microsoft.com/office/drawing/2014/main" id="{8EE69ADF-7487-4FD6-ADE6-6E30255D63B3}"/>
              </a:ext>
            </a:extLst>
          </p:cNvPr>
          <p:cNvSpPr>
            <a:spLocks noGrp="1"/>
          </p:cNvSpPr>
          <p:nvPr>
            <p:ph type="subTitle" idx="1" hasCustomPrompt="1"/>
          </p:nvPr>
        </p:nvSpPr>
        <p:spPr>
          <a:xfrm>
            <a:off x="1217230" y="5417644"/>
            <a:ext cx="9144000" cy="380551"/>
          </a:xfrm>
          <a:prstGeom prst="rect">
            <a:avLst/>
          </a:prstGeom>
        </p:spPr>
        <p:txBody>
          <a:bodyPr>
            <a:normAutofit/>
          </a:bodyPr>
          <a:lstStyle>
            <a:lvl1pPr marL="0" indent="0" algn="ctr">
              <a:buNone/>
              <a:defRPr sz="2000">
                <a:solidFill>
                  <a:schemeClr val="accent1"/>
                </a:solidFill>
                <a:latin typeface="Calibri Light" panose="020F0302020204030204" pitchFamily="34" charset="0"/>
                <a:ea typeface="Verdana" panose="020B0604030504040204" pitchFamily="34" charset="0"/>
                <a:cs typeface="Calibri Light" panose="020F03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SPEAKER - xx.xx.2020</a:t>
            </a:r>
          </a:p>
        </p:txBody>
      </p:sp>
      <p:cxnSp>
        <p:nvCxnSpPr>
          <p:cNvPr id="16" name="Gerader Verbinder 15">
            <a:extLst>
              <a:ext uri="{FF2B5EF4-FFF2-40B4-BE49-F238E27FC236}">
                <a16:creationId xmlns:a16="http://schemas.microsoft.com/office/drawing/2014/main" id="{00E0EB27-E613-4AFB-872B-A45DDC902C4A}"/>
              </a:ext>
            </a:extLst>
          </p:cNvPr>
          <p:cNvCxnSpPr>
            <a:cxnSpLocks/>
          </p:cNvCxnSpPr>
          <p:nvPr userDrawn="1"/>
        </p:nvCxnSpPr>
        <p:spPr>
          <a:xfrm>
            <a:off x="5242653" y="4973911"/>
            <a:ext cx="1093155"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4" name="Grafik 3">
            <a:extLst>
              <a:ext uri="{FF2B5EF4-FFF2-40B4-BE49-F238E27FC236}">
                <a16:creationId xmlns:a16="http://schemas.microsoft.com/office/drawing/2014/main" id="{B71639F5-1F52-4A76-AA77-FE0EFA95B2E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908550" y="353481"/>
            <a:ext cx="1836424" cy="542545"/>
          </a:xfrm>
          <a:prstGeom prst="rect">
            <a:avLst/>
          </a:prstGeom>
        </p:spPr>
      </p:pic>
      <p:sp>
        <p:nvSpPr>
          <p:cNvPr id="8" name="Textplatzhalter 7">
            <a:extLst>
              <a:ext uri="{FF2B5EF4-FFF2-40B4-BE49-F238E27FC236}">
                <a16:creationId xmlns:a16="http://schemas.microsoft.com/office/drawing/2014/main" id="{6C4EE48F-CAAB-4C10-93E5-984022131891}"/>
              </a:ext>
            </a:extLst>
          </p:cNvPr>
          <p:cNvSpPr>
            <a:spLocks noGrp="1"/>
          </p:cNvSpPr>
          <p:nvPr>
            <p:ph type="body" sz="quarter" idx="11" hasCustomPrompt="1"/>
          </p:nvPr>
        </p:nvSpPr>
        <p:spPr>
          <a:xfrm>
            <a:off x="1217230" y="2884670"/>
            <a:ext cx="9144000" cy="1704490"/>
          </a:xfrm>
          <a:prstGeom prst="rect">
            <a:avLst/>
          </a:prstGeom>
        </p:spPr>
        <p:txBody>
          <a:bodyPr anchor="b" anchorCtr="0">
            <a:noAutofit/>
          </a:bodyPr>
          <a:lstStyle>
            <a:lvl1pPr marL="0" indent="0" algn="ctr">
              <a:buNone/>
              <a:defRPr sz="6500">
                <a:solidFill>
                  <a:schemeClr val="accent1"/>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de-DE" dirty="0"/>
              <a:t>TITEL DER PRÄSENTATION</a:t>
            </a:r>
          </a:p>
        </p:txBody>
      </p:sp>
      <p:pic>
        <p:nvPicPr>
          <p:cNvPr id="11" name="Grafik 10">
            <a:extLst>
              <a:ext uri="{FF2B5EF4-FFF2-40B4-BE49-F238E27FC236}">
                <a16:creationId xmlns:a16="http://schemas.microsoft.com/office/drawing/2014/main" id="{167B0F0A-88A7-4CB2-9EAC-28EE499F4F6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32" t="-6720" b="33908"/>
          <a:stretch/>
        </p:blipFill>
        <p:spPr>
          <a:xfrm flipH="1">
            <a:off x="0" y="4361281"/>
            <a:ext cx="12192000" cy="2496719"/>
          </a:xfrm>
          <a:prstGeom prst="rect">
            <a:avLst/>
          </a:prstGeom>
        </p:spPr>
      </p:pic>
    </p:spTree>
    <p:extLst>
      <p:ext uri="{BB962C8B-B14F-4D97-AF65-F5344CB8AC3E}">
        <p14:creationId xmlns:p14="http://schemas.microsoft.com/office/powerpoint/2010/main" val="17432495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Leere Folie">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844496BB-B800-431B-B409-927E72613C8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637193" y="165316"/>
            <a:ext cx="168258" cy="167542"/>
          </a:xfrm>
          <a:prstGeom prst="rect">
            <a:avLst/>
          </a:prstGeom>
        </p:spPr>
      </p:pic>
      <p:cxnSp>
        <p:nvCxnSpPr>
          <p:cNvPr id="17" name="Gerader Verbinder 16">
            <a:extLst>
              <a:ext uri="{FF2B5EF4-FFF2-40B4-BE49-F238E27FC236}">
                <a16:creationId xmlns:a16="http://schemas.microsoft.com/office/drawing/2014/main" id="{A35A87FC-6CCF-4E42-B87A-911A982143A3}"/>
              </a:ext>
            </a:extLst>
          </p:cNvPr>
          <p:cNvCxnSpPr>
            <a:cxnSpLocks/>
          </p:cNvCxnSpPr>
          <p:nvPr userDrawn="1"/>
        </p:nvCxnSpPr>
        <p:spPr>
          <a:xfrm>
            <a:off x="371475" y="404813"/>
            <a:ext cx="1144905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7" name="Grafik 6">
            <a:extLst>
              <a:ext uri="{FF2B5EF4-FFF2-40B4-BE49-F238E27FC236}">
                <a16:creationId xmlns:a16="http://schemas.microsoft.com/office/drawing/2014/main" id="{9F759607-604E-41FA-A687-F08776EFC7D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35781" t="72258" r="39219"/>
          <a:stretch/>
        </p:blipFill>
        <p:spPr>
          <a:xfrm>
            <a:off x="0" y="5685576"/>
            <a:ext cx="1974609" cy="1172424"/>
          </a:xfrm>
          <a:prstGeom prst="rect">
            <a:avLst/>
          </a:prstGeom>
        </p:spPr>
      </p:pic>
      <p:sp>
        <p:nvSpPr>
          <p:cNvPr id="9" name="Foliennummernplatzhalter 5">
            <a:extLst>
              <a:ext uri="{FF2B5EF4-FFF2-40B4-BE49-F238E27FC236}">
                <a16:creationId xmlns:a16="http://schemas.microsoft.com/office/drawing/2014/main" id="{7F93EA38-1D45-42F7-B3AB-31B17EA40B58}"/>
              </a:ext>
            </a:extLst>
          </p:cNvPr>
          <p:cNvSpPr txBox="1">
            <a:spLocks/>
          </p:cNvSpPr>
          <p:nvPr userDrawn="1"/>
        </p:nvSpPr>
        <p:spPr>
          <a:xfrm>
            <a:off x="11541937" y="6606615"/>
            <a:ext cx="557175" cy="238916"/>
          </a:xfrm>
          <a:prstGeom prst="rect">
            <a:avLst/>
          </a:prstGeom>
        </p:spPr>
        <p:txBody>
          <a:bodyPr vert="horz" lIns="53459" tIns="26729" rIns="53459" bIns="26729" rtlCol="0" anchor="ctr"/>
          <a:lstStyle>
            <a:defPPr>
              <a:defRPr lang="de-DE"/>
            </a:defPPr>
            <a:lvl1pPr marL="0" algn="r" defTabSz="1045159" rtl="0" eaLnBrk="1" latinLnBrk="0" hangingPunct="1">
              <a:defRPr sz="1200" kern="1200">
                <a:solidFill>
                  <a:schemeClr val="tx1">
                    <a:tint val="75000"/>
                  </a:schemeClr>
                </a:solidFill>
                <a:latin typeface="+mn-lt"/>
                <a:ea typeface="+mn-ea"/>
                <a:cs typeface="+mn-cs"/>
              </a:defRPr>
            </a:lvl1pPr>
            <a:lvl2pPr marL="522580" algn="l" defTabSz="1045159" rtl="0" eaLnBrk="1" latinLnBrk="0" hangingPunct="1">
              <a:defRPr sz="2100" kern="1200">
                <a:solidFill>
                  <a:schemeClr val="tx1"/>
                </a:solidFill>
                <a:latin typeface="+mn-lt"/>
                <a:ea typeface="+mn-ea"/>
                <a:cs typeface="+mn-cs"/>
              </a:defRPr>
            </a:lvl2pPr>
            <a:lvl3pPr marL="1045159" algn="l" defTabSz="1045159" rtl="0" eaLnBrk="1" latinLnBrk="0" hangingPunct="1">
              <a:defRPr sz="2100" kern="1200">
                <a:solidFill>
                  <a:schemeClr val="tx1"/>
                </a:solidFill>
                <a:latin typeface="+mn-lt"/>
                <a:ea typeface="+mn-ea"/>
                <a:cs typeface="+mn-cs"/>
              </a:defRPr>
            </a:lvl3pPr>
            <a:lvl4pPr marL="1567739" algn="l" defTabSz="1045159" rtl="0" eaLnBrk="1" latinLnBrk="0" hangingPunct="1">
              <a:defRPr sz="2100" kern="1200">
                <a:solidFill>
                  <a:schemeClr val="tx1"/>
                </a:solidFill>
                <a:latin typeface="+mn-lt"/>
                <a:ea typeface="+mn-ea"/>
                <a:cs typeface="+mn-cs"/>
              </a:defRPr>
            </a:lvl4pPr>
            <a:lvl5pPr marL="2090318" algn="l" defTabSz="1045159" rtl="0" eaLnBrk="1" latinLnBrk="0" hangingPunct="1">
              <a:defRPr sz="2100" kern="1200">
                <a:solidFill>
                  <a:schemeClr val="tx1"/>
                </a:solidFill>
                <a:latin typeface="+mn-lt"/>
                <a:ea typeface="+mn-ea"/>
                <a:cs typeface="+mn-cs"/>
              </a:defRPr>
            </a:lvl5pPr>
            <a:lvl6pPr marL="2612898" algn="l" defTabSz="1045159" rtl="0" eaLnBrk="1" latinLnBrk="0" hangingPunct="1">
              <a:defRPr sz="2100" kern="1200">
                <a:solidFill>
                  <a:schemeClr val="tx1"/>
                </a:solidFill>
                <a:latin typeface="+mn-lt"/>
                <a:ea typeface="+mn-ea"/>
                <a:cs typeface="+mn-cs"/>
              </a:defRPr>
            </a:lvl6pPr>
            <a:lvl7pPr marL="3135478" algn="l" defTabSz="1045159" rtl="0" eaLnBrk="1" latinLnBrk="0" hangingPunct="1">
              <a:defRPr sz="2100" kern="1200">
                <a:solidFill>
                  <a:schemeClr val="tx1"/>
                </a:solidFill>
                <a:latin typeface="+mn-lt"/>
                <a:ea typeface="+mn-ea"/>
                <a:cs typeface="+mn-cs"/>
              </a:defRPr>
            </a:lvl7pPr>
            <a:lvl8pPr marL="3658057" algn="l" defTabSz="1045159" rtl="0" eaLnBrk="1" latinLnBrk="0" hangingPunct="1">
              <a:defRPr sz="2100" kern="1200">
                <a:solidFill>
                  <a:schemeClr val="tx1"/>
                </a:solidFill>
                <a:latin typeface="+mn-lt"/>
                <a:ea typeface="+mn-ea"/>
                <a:cs typeface="+mn-cs"/>
              </a:defRPr>
            </a:lvl8pPr>
            <a:lvl9pPr marL="4180637" algn="l" defTabSz="1045159" rtl="0" eaLnBrk="1" latinLnBrk="0" hangingPunct="1">
              <a:defRPr sz="2100" kern="1200">
                <a:solidFill>
                  <a:schemeClr val="tx1"/>
                </a:solidFill>
                <a:latin typeface="+mn-lt"/>
                <a:ea typeface="+mn-ea"/>
                <a:cs typeface="+mn-cs"/>
              </a:defRPr>
            </a:lvl9pPr>
          </a:lstStyle>
          <a:p>
            <a:pPr algn="r"/>
            <a:fld id="{585A1053-7EE7-49FA-B7FB-DD0111E6FC12}" type="slidenum">
              <a:rPr lang="de-DE" sz="1000" smtClean="0">
                <a:solidFill>
                  <a:srgbClr val="D2AA73"/>
                </a:solidFill>
                <a:latin typeface="Calibri" panose="020F0502020204030204" pitchFamily="34" charset="0"/>
                <a:ea typeface="Verdana" panose="020B0604030504040204" pitchFamily="34" charset="0"/>
                <a:cs typeface="Calibri" panose="020F0502020204030204" pitchFamily="34" charset="0"/>
              </a:rPr>
              <a:pPr algn="r"/>
              <a:t>‹nr.›</a:t>
            </a:fld>
            <a:endParaRPr lang="de-DE" sz="1000" dirty="0">
              <a:solidFill>
                <a:srgbClr val="D2AA73"/>
              </a:solidFill>
              <a:latin typeface="Calibri" panose="020F0502020204030204" pitchFamily="34" charset="0"/>
              <a:ea typeface="Verdana" panose="020B0604030504040204" pitchFamily="34" charset="0"/>
              <a:cs typeface="Calibri" panose="020F0502020204030204" pitchFamily="34" charset="0"/>
            </a:endParaRPr>
          </a:p>
        </p:txBody>
      </p:sp>
      <p:sp>
        <p:nvSpPr>
          <p:cNvPr id="12" name="Textplatzhalter 5">
            <a:extLst>
              <a:ext uri="{FF2B5EF4-FFF2-40B4-BE49-F238E27FC236}">
                <a16:creationId xmlns:a16="http://schemas.microsoft.com/office/drawing/2014/main" id="{4237F373-1568-4510-97C8-6020EF59D2A3}"/>
              </a:ext>
            </a:extLst>
          </p:cNvPr>
          <p:cNvSpPr>
            <a:spLocks noGrp="1"/>
          </p:cNvSpPr>
          <p:nvPr>
            <p:ph type="body" sz="quarter" idx="19" hasCustomPrompt="1"/>
          </p:nvPr>
        </p:nvSpPr>
        <p:spPr>
          <a:xfrm>
            <a:off x="371474" y="410275"/>
            <a:ext cx="7610476" cy="612775"/>
          </a:xfrm>
          <a:prstGeom prst="rect">
            <a:avLst/>
          </a:prstGeom>
        </p:spPr>
        <p:txBody>
          <a:bodyPr lIns="0" tIns="108000" bIns="0"/>
          <a:lstStyle>
            <a:lvl1pPr marL="0" indent="0">
              <a:buNone/>
              <a:defRPr sz="2500">
                <a:latin typeface="+mn-lt"/>
              </a:defRPr>
            </a:lvl1pPr>
          </a:lstStyle>
          <a:p>
            <a:pPr lvl="0"/>
            <a:r>
              <a:rPr lang="de-DE" dirty="0"/>
              <a:t>HEADLINE</a:t>
            </a:r>
          </a:p>
        </p:txBody>
      </p:sp>
    </p:spTree>
    <p:extLst>
      <p:ext uri="{BB962C8B-B14F-4D97-AF65-F5344CB8AC3E}">
        <p14:creationId xmlns:p14="http://schemas.microsoft.com/office/powerpoint/2010/main" val="34039986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eere Folie mit HG">
    <p:bg>
      <p:bgPr>
        <a:blipFill>
          <a:blip r:embed="rId2">
            <a:extLst>
              <a:ext uri="{BEBA8EAE-BF5A-486C-A8C5-ECC9F3942E4B}">
                <a14:imgProps xmlns:a14="http://schemas.microsoft.com/office/drawing/2010/main">
                  <a14:imgLayer r:embed="rId3">
                    <a14:imgEffect>
                      <a14:artisticPencilSketch trans="100000" pressure="0"/>
                    </a14:imgEffect>
                  </a14:imgLayer>
                </a14:imgProps>
              </a:ext>
            </a:extLst>
          </a:blip>
          <a:tile tx="0" ty="0" sx="100000" sy="100000" flip="none" algn="tl"/>
        </a:blipFill>
        <a:effectLst/>
      </p:bgPr>
    </p:bg>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72CEC205-EC0F-4309-BACB-4DB07A7FC8AB}"/>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31004" r="26095" b="10268"/>
          <a:stretch/>
        </p:blipFill>
        <p:spPr>
          <a:xfrm>
            <a:off x="1" y="0"/>
            <a:ext cx="12192000" cy="6858000"/>
          </a:xfrm>
          <a:prstGeom prst="rect">
            <a:avLst/>
          </a:prstGeom>
        </p:spPr>
      </p:pic>
      <p:pic>
        <p:nvPicPr>
          <p:cNvPr id="7" name="Grafik 6" descr="Ein Bild, das Zeichnung enthält.&#10;&#10;Automatisch generierte Beschreibung">
            <a:extLst>
              <a:ext uri="{FF2B5EF4-FFF2-40B4-BE49-F238E27FC236}">
                <a16:creationId xmlns:a16="http://schemas.microsoft.com/office/drawing/2014/main" id="{5F18E6FC-AB86-4192-8EAC-A4F34B12E47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636251" y="165316"/>
            <a:ext cx="169200" cy="169200"/>
          </a:xfrm>
          <a:prstGeom prst="rect">
            <a:avLst/>
          </a:prstGeom>
        </p:spPr>
      </p:pic>
      <p:cxnSp>
        <p:nvCxnSpPr>
          <p:cNvPr id="4" name="Gerader Verbinder 3">
            <a:extLst>
              <a:ext uri="{FF2B5EF4-FFF2-40B4-BE49-F238E27FC236}">
                <a16:creationId xmlns:a16="http://schemas.microsoft.com/office/drawing/2014/main" id="{2651C624-3582-4A53-B157-D0E7ED201F8F}"/>
              </a:ext>
            </a:extLst>
          </p:cNvPr>
          <p:cNvCxnSpPr>
            <a:cxnSpLocks/>
          </p:cNvCxnSpPr>
          <p:nvPr userDrawn="1"/>
        </p:nvCxnSpPr>
        <p:spPr>
          <a:xfrm>
            <a:off x="371475" y="404813"/>
            <a:ext cx="1144905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6" name="Textplatzhalter 5">
            <a:extLst>
              <a:ext uri="{FF2B5EF4-FFF2-40B4-BE49-F238E27FC236}">
                <a16:creationId xmlns:a16="http://schemas.microsoft.com/office/drawing/2014/main" id="{327BF31C-C656-4250-95F1-2CD01E885F61}"/>
              </a:ext>
            </a:extLst>
          </p:cNvPr>
          <p:cNvSpPr>
            <a:spLocks noGrp="1"/>
          </p:cNvSpPr>
          <p:nvPr>
            <p:ph type="body" sz="quarter" idx="19" hasCustomPrompt="1"/>
          </p:nvPr>
        </p:nvSpPr>
        <p:spPr>
          <a:xfrm>
            <a:off x="371474" y="410275"/>
            <a:ext cx="7610476" cy="612775"/>
          </a:xfrm>
          <a:prstGeom prst="rect">
            <a:avLst/>
          </a:prstGeom>
        </p:spPr>
        <p:txBody>
          <a:bodyPr lIns="0" tIns="108000" bIns="0"/>
          <a:lstStyle>
            <a:lvl1pPr marL="0" indent="0">
              <a:buNone/>
              <a:defRPr sz="2500">
                <a:solidFill>
                  <a:schemeClr val="bg1"/>
                </a:solidFill>
                <a:latin typeface="+mn-lt"/>
              </a:defRPr>
            </a:lvl1pPr>
          </a:lstStyle>
          <a:p>
            <a:pPr lvl="0"/>
            <a:r>
              <a:rPr lang="de-DE" dirty="0"/>
              <a:t>HEADLINE</a:t>
            </a:r>
          </a:p>
        </p:txBody>
      </p:sp>
    </p:spTree>
    <p:extLst>
      <p:ext uri="{BB962C8B-B14F-4D97-AF65-F5344CB8AC3E}">
        <p14:creationId xmlns:p14="http://schemas.microsoft.com/office/powerpoint/2010/main" val="39902463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5_Leere Folie">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844496BB-B800-431B-B409-927E72613C8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637193" y="165316"/>
            <a:ext cx="168258" cy="167542"/>
          </a:xfrm>
          <a:prstGeom prst="rect">
            <a:avLst/>
          </a:prstGeom>
        </p:spPr>
      </p:pic>
      <p:cxnSp>
        <p:nvCxnSpPr>
          <p:cNvPr id="17" name="Gerader Verbinder 16">
            <a:extLst>
              <a:ext uri="{FF2B5EF4-FFF2-40B4-BE49-F238E27FC236}">
                <a16:creationId xmlns:a16="http://schemas.microsoft.com/office/drawing/2014/main" id="{A35A87FC-6CCF-4E42-B87A-911A982143A3}"/>
              </a:ext>
            </a:extLst>
          </p:cNvPr>
          <p:cNvCxnSpPr>
            <a:cxnSpLocks/>
          </p:cNvCxnSpPr>
          <p:nvPr userDrawn="1"/>
        </p:nvCxnSpPr>
        <p:spPr>
          <a:xfrm>
            <a:off x="371475" y="404813"/>
            <a:ext cx="1144905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7" name="Grafik 6">
            <a:extLst>
              <a:ext uri="{FF2B5EF4-FFF2-40B4-BE49-F238E27FC236}">
                <a16:creationId xmlns:a16="http://schemas.microsoft.com/office/drawing/2014/main" id="{9F759607-604E-41FA-A687-F08776EFC7D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35781" t="72258" r="39219"/>
          <a:stretch/>
        </p:blipFill>
        <p:spPr>
          <a:xfrm>
            <a:off x="0" y="5685576"/>
            <a:ext cx="1974609" cy="1172424"/>
          </a:xfrm>
          <a:prstGeom prst="rect">
            <a:avLst/>
          </a:prstGeom>
        </p:spPr>
      </p:pic>
      <p:sp>
        <p:nvSpPr>
          <p:cNvPr id="9" name="Foliennummernplatzhalter 5">
            <a:extLst>
              <a:ext uri="{FF2B5EF4-FFF2-40B4-BE49-F238E27FC236}">
                <a16:creationId xmlns:a16="http://schemas.microsoft.com/office/drawing/2014/main" id="{7F93EA38-1D45-42F7-B3AB-31B17EA40B58}"/>
              </a:ext>
            </a:extLst>
          </p:cNvPr>
          <p:cNvSpPr txBox="1">
            <a:spLocks/>
          </p:cNvSpPr>
          <p:nvPr userDrawn="1"/>
        </p:nvSpPr>
        <p:spPr>
          <a:xfrm>
            <a:off x="11541937" y="6606615"/>
            <a:ext cx="557175" cy="238916"/>
          </a:xfrm>
          <a:prstGeom prst="rect">
            <a:avLst/>
          </a:prstGeom>
        </p:spPr>
        <p:txBody>
          <a:bodyPr vert="horz" lIns="53459" tIns="26729" rIns="53459" bIns="26729" rtlCol="0" anchor="ctr"/>
          <a:lstStyle>
            <a:defPPr>
              <a:defRPr lang="de-DE"/>
            </a:defPPr>
            <a:lvl1pPr marL="0" algn="r" defTabSz="1045159" rtl="0" eaLnBrk="1" latinLnBrk="0" hangingPunct="1">
              <a:defRPr sz="1200" kern="1200">
                <a:solidFill>
                  <a:schemeClr val="tx1">
                    <a:tint val="75000"/>
                  </a:schemeClr>
                </a:solidFill>
                <a:latin typeface="+mn-lt"/>
                <a:ea typeface="+mn-ea"/>
                <a:cs typeface="+mn-cs"/>
              </a:defRPr>
            </a:lvl1pPr>
            <a:lvl2pPr marL="522580" algn="l" defTabSz="1045159" rtl="0" eaLnBrk="1" latinLnBrk="0" hangingPunct="1">
              <a:defRPr sz="2100" kern="1200">
                <a:solidFill>
                  <a:schemeClr val="tx1"/>
                </a:solidFill>
                <a:latin typeface="+mn-lt"/>
                <a:ea typeface="+mn-ea"/>
                <a:cs typeface="+mn-cs"/>
              </a:defRPr>
            </a:lvl2pPr>
            <a:lvl3pPr marL="1045159" algn="l" defTabSz="1045159" rtl="0" eaLnBrk="1" latinLnBrk="0" hangingPunct="1">
              <a:defRPr sz="2100" kern="1200">
                <a:solidFill>
                  <a:schemeClr val="tx1"/>
                </a:solidFill>
                <a:latin typeface="+mn-lt"/>
                <a:ea typeface="+mn-ea"/>
                <a:cs typeface="+mn-cs"/>
              </a:defRPr>
            </a:lvl3pPr>
            <a:lvl4pPr marL="1567739" algn="l" defTabSz="1045159" rtl="0" eaLnBrk="1" latinLnBrk="0" hangingPunct="1">
              <a:defRPr sz="2100" kern="1200">
                <a:solidFill>
                  <a:schemeClr val="tx1"/>
                </a:solidFill>
                <a:latin typeface="+mn-lt"/>
                <a:ea typeface="+mn-ea"/>
                <a:cs typeface="+mn-cs"/>
              </a:defRPr>
            </a:lvl4pPr>
            <a:lvl5pPr marL="2090318" algn="l" defTabSz="1045159" rtl="0" eaLnBrk="1" latinLnBrk="0" hangingPunct="1">
              <a:defRPr sz="2100" kern="1200">
                <a:solidFill>
                  <a:schemeClr val="tx1"/>
                </a:solidFill>
                <a:latin typeface="+mn-lt"/>
                <a:ea typeface="+mn-ea"/>
                <a:cs typeface="+mn-cs"/>
              </a:defRPr>
            </a:lvl5pPr>
            <a:lvl6pPr marL="2612898" algn="l" defTabSz="1045159" rtl="0" eaLnBrk="1" latinLnBrk="0" hangingPunct="1">
              <a:defRPr sz="2100" kern="1200">
                <a:solidFill>
                  <a:schemeClr val="tx1"/>
                </a:solidFill>
                <a:latin typeface="+mn-lt"/>
                <a:ea typeface="+mn-ea"/>
                <a:cs typeface="+mn-cs"/>
              </a:defRPr>
            </a:lvl6pPr>
            <a:lvl7pPr marL="3135478" algn="l" defTabSz="1045159" rtl="0" eaLnBrk="1" latinLnBrk="0" hangingPunct="1">
              <a:defRPr sz="2100" kern="1200">
                <a:solidFill>
                  <a:schemeClr val="tx1"/>
                </a:solidFill>
                <a:latin typeface="+mn-lt"/>
                <a:ea typeface="+mn-ea"/>
                <a:cs typeface="+mn-cs"/>
              </a:defRPr>
            </a:lvl7pPr>
            <a:lvl8pPr marL="3658057" algn="l" defTabSz="1045159" rtl="0" eaLnBrk="1" latinLnBrk="0" hangingPunct="1">
              <a:defRPr sz="2100" kern="1200">
                <a:solidFill>
                  <a:schemeClr val="tx1"/>
                </a:solidFill>
                <a:latin typeface="+mn-lt"/>
                <a:ea typeface="+mn-ea"/>
                <a:cs typeface="+mn-cs"/>
              </a:defRPr>
            </a:lvl8pPr>
            <a:lvl9pPr marL="4180637" algn="l" defTabSz="1045159" rtl="0" eaLnBrk="1" latinLnBrk="0" hangingPunct="1">
              <a:defRPr sz="2100" kern="1200">
                <a:solidFill>
                  <a:schemeClr val="tx1"/>
                </a:solidFill>
                <a:latin typeface="+mn-lt"/>
                <a:ea typeface="+mn-ea"/>
                <a:cs typeface="+mn-cs"/>
              </a:defRPr>
            </a:lvl9pPr>
          </a:lstStyle>
          <a:p>
            <a:pPr algn="r"/>
            <a:fld id="{585A1053-7EE7-49FA-B7FB-DD0111E6FC12}" type="slidenum">
              <a:rPr lang="de-DE" sz="1000" smtClean="0">
                <a:solidFill>
                  <a:srgbClr val="D2AA73"/>
                </a:solidFill>
                <a:latin typeface="Calibri" panose="020F0502020204030204" pitchFamily="34" charset="0"/>
                <a:ea typeface="Verdana" panose="020B0604030504040204" pitchFamily="34" charset="0"/>
                <a:cs typeface="Calibri" panose="020F0502020204030204" pitchFamily="34" charset="0"/>
              </a:rPr>
              <a:pPr algn="r"/>
              <a:t>‹nr.›</a:t>
            </a:fld>
            <a:endParaRPr lang="de-DE" sz="1000" dirty="0">
              <a:solidFill>
                <a:srgbClr val="D2AA73"/>
              </a:solidFill>
              <a:latin typeface="Calibri" panose="020F0502020204030204" pitchFamily="34" charset="0"/>
              <a:ea typeface="Verdana" panose="020B0604030504040204" pitchFamily="34" charset="0"/>
              <a:cs typeface="Calibri" panose="020F0502020204030204" pitchFamily="34" charset="0"/>
            </a:endParaRPr>
          </a:p>
        </p:txBody>
      </p:sp>
      <p:sp>
        <p:nvSpPr>
          <p:cNvPr id="12" name="Textplatzhalter 5">
            <a:extLst>
              <a:ext uri="{FF2B5EF4-FFF2-40B4-BE49-F238E27FC236}">
                <a16:creationId xmlns:a16="http://schemas.microsoft.com/office/drawing/2014/main" id="{4237F373-1568-4510-97C8-6020EF59D2A3}"/>
              </a:ext>
            </a:extLst>
          </p:cNvPr>
          <p:cNvSpPr>
            <a:spLocks noGrp="1"/>
          </p:cNvSpPr>
          <p:nvPr>
            <p:ph type="body" sz="quarter" idx="19" hasCustomPrompt="1"/>
          </p:nvPr>
        </p:nvSpPr>
        <p:spPr>
          <a:xfrm>
            <a:off x="371474" y="410275"/>
            <a:ext cx="7610476" cy="612775"/>
          </a:xfrm>
          <a:prstGeom prst="rect">
            <a:avLst/>
          </a:prstGeom>
        </p:spPr>
        <p:txBody>
          <a:bodyPr lIns="0" tIns="108000" bIns="0"/>
          <a:lstStyle>
            <a:lvl1pPr marL="0" indent="0">
              <a:buNone/>
              <a:defRPr sz="2500">
                <a:latin typeface="+mn-lt"/>
              </a:defRPr>
            </a:lvl1pPr>
          </a:lstStyle>
          <a:p>
            <a:pPr lvl="0"/>
            <a:r>
              <a:rPr lang="de-DE" dirty="0"/>
              <a:t>HEADLINE</a:t>
            </a:r>
          </a:p>
        </p:txBody>
      </p:sp>
      <p:sp>
        <p:nvSpPr>
          <p:cNvPr id="47" name="Rechteck 46">
            <a:extLst>
              <a:ext uri="{FF2B5EF4-FFF2-40B4-BE49-F238E27FC236}">
                <a16:creationId xmlns:a16="http://schemas.microsoft.com/office/drawing/2014/main" id="{D1D124E8-C89D-48A1-B53A-4E1E72000F46}"/>
              </a:ext>
            </a:extLst>
          </p:cNvPr>
          <p:cNvSpPr/>
          <p:nvPr userDrawn="1"/>
        </p:nvSpPr>
        <p:spPr>
          <a:xfrm>
            <a:off x="1372198" y="1625028"/>
            <a:ext cx="2542251" cy="542488"/>
          </a:xfrm>
          <a:prstGeom prst="rect">
            <a:avLst/>
          </a:prstGeom>
          <a:solidFill>
            <a:schemeClr val="bg1"/>
          </a:solidFill>
          <a:ln w="952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68555" tIns="34277" rIns="68555" bIns="34277" rtlCol="0" anchor="ctr"/>
          <a:lstStyle/>
          <a:p>
            <a:pPr algn="ctr"/>
            <a:endParaRPr lang="de-DE" sz="1100" b="1" dirty="0">
              <a:solidFill>
                <a:srgbClr val="A5027D"/>
              </a:solidFill>
              <a:latin typeface="Verdana" panose="020B0604030504040204" pitchFamily="34" charset="0"/>
              <a:ea typeface="Verdana" panose="020B0604030504040204" pitchFamily="34" charset="0"/>
              <a:cs typeface="Verdana" panose="020B0604030504040204" pitchFamily="34" charset="0"/>
            </a:endParaRPr>
          </a:p>
        </p:txBody>
      </p:sp>
      <p:sp>
        <p:nvSpPr>
          <p:cNvPr id="49" name="Rechteck 48">
            <a:extLst>
              <a:ext uri="{FF2B5EF4-FFF2-40B4-BE49-F238E27FC236}">
                <a16:creationId xmlns:a16="http://schemas.microsoft.com/office/drawing/2014/main" id="{FFCF6CD6-A407-45F7-B7C1-C556627F9B38}"/>
              </a:ext>
            </a:extLst>
          </p:cNvPr>
          <p:cNvSpPr/>
          <p:nvPr userDrawn="1"/>
        </p:nvSpPr>
        <p:spPr>
          <a:xfrm>
            <a:off x="1368734" y="5317556"/>
            <a:ext cx="2542251" cy="542488"/>
          </a:xfrm>
          <a:prstGeom prst="rect">
            <a:avLst/>
          </a:prstGeom>
          <a:solidFill>
            <a:schemeClr val="bg1"/>
          </a:solidFill>
          <a:ln w="952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68555" tIns="34277" rIns="68555" bIns="34277" rtlCol="0" anchor="ctr"/>
          <a:lstStyle/>
          <a:p>
            <a:pPr algn="ctr"/>
            <a:endParaRPr lang="de-DE" sz="1100" b="1" dirty="0">
              <a:solidFill>
                <a:srgbClr val="A5027D"/>
              </a:solidFill>
              <a:latin typeface="Verdana" panose="020B0604030504040204" pitchFamily="34" charset="0"/>
              <a:ea typeface="Verdana" panose="020B0604030504040204" pitchFamily="34" charset="0"/>
              <a:cs typeface="Verdana" panose="020B0604030504040204" pitchFamily="34" charset="0"/>
            </a:endParaRPr>
          </a:p>
        </p:txBody>
      </p:sp>
      <p:cxnSp>
        <p:nvCxnSpPr>
          <p:cNvPr id="50" name="Gewinkelte Verbindung 23">
            <a:extLst>
              <a:ext uri="{FF2B5EF4-FFF2-40B4-BE49-F238E27FC236}">
                <a16:creationId xmlns:a16="http://schemas.microsoft.com/office/drawing/2014/main" id="{F40B079E-8D7A-4B6F-BFC6-DB370600B069}"/>
              </a:ext>
            </a:extLst>
          </p:cNvPr>
          <p:cNvCxnSpPr/>
          <p:nvPr userDrawn="1"/>
        </p:nvCxnSpPr>
        <p:spPr>
          <a:xfrm flipH="1">
            <a:off x="3917255" y="5086510"/>
            <a:ext cx="562561" cy="509128"/>
          </a:xfrm>
          <a:prstGeom prst="bentConnector3">
            <a:avLst>
              <a:gd name="adj1" fmla="val 40738"/>
            </a:avLst>
          </a:prstGeom>
          <a:ln w="9525">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51" name="Gewinkelte Verbindung 24">
            <a:extLst>
              <a:ext uri="{FF2B5EF4-FFF2-40B4-BE49-F238E27FC236}">
                <a16:creationId xmlns:a16="http://schemas.microsoft.com/office/drawing/2014/main" id="{A19450EF-1377-448B-A906-57CDDBFE31E7}"/>
              </a:ext>
            </a:extLst>
          </p:cNvPr>
          <p:cNvCxnSpPr>
            <a:cxnSpLocks/>
            <a:endCxn id="69" idx="3"/>
          </p:cNvCxnSpPr>
          <p:nvPr userDrawn="1"/>
        </p:nvCxnSpPr>
        <p:spPr>
          <a:xfrm rot="10800000">
            <a:off x="3911023" y="1890962"/>
            <a:ext cx="1257620" cy="703782"/>
          </a:xfrm>
          <a:prstGeom prst="bentConnector3">
            <a:avLst>
              <a:gd name="adj1" fmla="val 50000"/>
            </a:avLst>
          </a:prstGeom>
          <a:ln w="9525">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52" name="Gewinkelte Verbindung 25">
            <a:extLst>
              <a:ext uri="{FF2B5EF4-FFF2-40B4-BE49-F238E27FC236}">
                <a16:creationId xmlns:a16="http://schemas.microsoft.com/office/drawing/2014/main" id="{EF0F5437-166C-44A1-86B1-7933C8C6A786}"/>
              </a:ext>
            </a:extLst>
          </p:cNvPr>
          <p:cNvCxnSpPr/>
          <p:nvPr userDrawn="1"/>
        </p:nvCxnSpPr>
        <p:spPr>
          <a:xfrm>
            <a:off x="7672460" y="5086510"/>
            <a:ext cx="561600" cy="507600"/>
          </a:xfrm>
          <a:prstGeom prst="bentConnector3">
            <a:avLst/>
          </a:prstGeom>
          <a:ln w="9525">
            <a:solidFill>
              <a:schemeClr val="tx1"/>
            </a:solidFill>
          </a:ln>
          <a:effectLst/>
        </p:spPr>
        <p:style>
          <a:lnRef idx="1">
            <a:schemeClr val="accent1"/>
          </a:lnRef>
          <a:fillRef idx="0">
            <a:schemeClr val="accent1"/>
          </a:fillRef>
          <a:effectRef idx="0">
            <a:schemeClr val="accent1"/>
          </a:effectRef>
          <a:fontRef idx="minor">
            <a:schemeClr val="tx1"/>
          </a:fontRef>
        </p:style>
      </p:cxnSp>
      <p:sp>
        <p:nvSpPr>
          <p:cNvPr id="56" name="Rechteck 55">
            <a:extLst>
              <a:ext uri="{FF2B5EF4-FFF2-40B4-BE49-F238E27FC236}">
                <a16:creationId xmlns:a16="http://schemas.microsoft.com/office/drawing/2014/main" id="{8C10DB7F-5866-4000-8A1E-9BF8EB174B8F}"/>
              </a:ext>
            </a:extLst>
          </p:cNvPr>
          <p:cNvSpPr/>
          <p:nvPr userDrawn="1"/>
        </p:nvSpPr>
        <p:spPr>
          <a:xfrm>
            <a:off x="8234060" y="1625028"/>
            <a:ext cx="2542251" cy="542488"/>
          </a:xfrm>
          <a:prstGeom prst="rect">
            <a:avLst/>
          </a:prstGeom>
          <a:solidFill>
            <a:schemeClr val="bg1"/>
          </a:solidFill>
          <a:ln w="952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68555" tIns="34277" rIns="68555" bIns="34277" rtlCol="0" anchor="ctr"/>
          <a:lstStyle/>
          <a:p>
            <a:pPr algn="ctr"/>
            <a:endParaRPr lang="de-DE" sz="1100" b="1" dirty="0">
              <a:solidFill>
                <a:srgbClr val="A5027D"/>
              </a:solidFill>
              <a:latin typeface="Verdana" panose="020B0604030504040204" pitchFamily="34" charset="0"/>
              <a:ea typeface="Verdana" panose="020B0604030504040204" pitchFamily="34" charset="0"/>
              <a:cs typeface="Verdana" panose="020B0604030504040204" pitchFamily="34" charset="0"/>
            </a:endParaRPr>
          </a:p>
        </p:txBody>
      </p:sp>
      <p:cxnSp>
        <p:nvCxnSpPr>
          <p:cNvPr id="57" name="Gewinkelte Verbindung 30">
            <a:extLst>
              <a:ext uri="{FF2B5EF4-FFF2-40B4-BE49-F238E27FC236}">
                <a16:creationId xmlns:a16="http://schemas.microsoft.com/office/drawing/2014/main" id="{F3EE5BB5-7191-4205-90BB-92CC85025525}"/>
              </a:ext>
            </a:extLst>
          </p:cNvPr>
          <p:cNvCxnSpPr>
            <a:cxnSpLocks/>
            <a:endCxn id="70" idx="1"/>
          </p:cNvCxnSpPr>
          <p:nvPr userDrawn="1"/>
        </p:nvCxnSpPr>
        <p:spPr>
          <a:xfrm flipV="1">
            <a:off x="7081514" y="1890962"/>
            <a:ext cx="1152546" cy="703782"/>
          </a:xfrm>
          <a:prstGeom prst="bentConnector3">
            <a:avLst>
              <a:gd name="adj1" fmla="val 50000"/>
            </a:avLst>
          </a:prstGeom>
          <a:ln w="9525">
            <a:solidFill>
              <a:schemeClr val="tx1"/>
            </a:solidFill>
          </a:ln>
          <a:effectLst/>
        </p:spPr>
        <p:style>
          <a:lnRef idx="1">
            <a:schemeClr val="accent1"/>
          </a:lnRef>
          <a:fillRef idx="0">
            <a:schemeClr val="accent1"/>
          </a:fillRef>
          <a:effectRef idx="0">
            <a:schemeClr val="accent1"/>
          </a:effectRef>
          <a:fontRef idx="minor">
            <a:schemeClr val="tx1"/>
          </a:fontRef>
        </p:style>
      </p:cxnSp>
      <p:grpSp>
        <p:nvGrpSpPr>
          <p:cNvPr id="58" name="Gruppieren 57">
            <a:extLst>
              <a:ext uri="{FF2B5EF4-FFF2-40B4-BE49-F238E27FC236}">
                <a16:creationId xmlns:a16="http://schemas.microsoft.com/office/drawing/2014/main" id="{D4FC0B4A-9ABB-4D5F-A454-3384CCB85951}"/>
              </a:ext>
            </a:extLst>
          </p:cNvPr>
          <p:cNvGrpSpPr/>
          <p:nvPr userDrawn="1"/>
        </p:nvGrpSpPr>
        <p:grpSpPr>
          <a:xfrm>
            <a:off x="4237672" y="2516821"/>
            <a:ext cx="3682496" cy="3543512"/>
            <a:chOff x="3887788" y="1311278"/>
            <a:chExt cx="4413249" cy="4246569"/>
          </a:xfrm>
          <a:solidFill>
            <a:schemeClr val="tx1"/>
          </a:solidFill>
          <a:effectLst/>
        </p:grpSpPr>
        <p:grpSp>
          <p:nvGrpSpPr>
            <p:cNvPr id="59" name="Gruppieren 58">
              <a:extLst>
                <a:ext uri="{FF2B5EF4-FFF2-40B4-BE49-F238E27FC236}">
                  <a16:creationId xmlns:a16="http://schemas.microsoft.com/office/drawing/2014/main" id="{7CEAFBB9-CD29-4812-BD96-2BABADE44CF1}"/>
                </a:ext>
              </a:extLst>
            </p:cNvPr>
            <p:cNvGrpSpPr/>
            <p:nvPr userDrawn="1"/>
          </p:nvGrpSpPr>
          <p:grpSpPr>
            <a:xfrm>
              <a:off x="3887788" y="1311278"/>
              <a:ext cx="4413249" cy="4246569"/>
              <a:chOff x="3887789" y="1311276"/>
              <a:chExt cx="4413253" cy="4246563"/>
            </a:xfrm>
            <a:grpFill/>
          </p:grpSpPr>
          <p:sp>
            <p:nvSpPr>
              <p:cNvPr id="61" name="Freeform 28">
                <a:extLst>
                  <a:ext uri="{FF2B5EF4-FFF2-40B4-BE49-F238E27FC236}">
                    <a16:creationId xmlns:a16="http://schemas.microsoft.com/office/drawing/2014/main" id="{C5F216EC-78AA-4893-9425-6199702C44D6}"/>
                  </a:ext>
                </a:extLst>
              </p:cNvPr>
              <p:cNvSpPr>
                <a:spLocks/>
              </p:cNvSpPr>
              <p:nvPr/>
            </p:nvSpPr>
            <p:spPr bwMode="auto">
              <a:xfrm>
                <a:off x="4948241" y="1311276"/>
                <a:ext cx="442913" cy="571500"/>
              </a:xfrm>
              <a:custGeom>
                <a:avLst/>
                <a:gdLst>
                  <a:gd name="T0" fmla="*/ 130 w 557"/>
                  <a:gd name="T1" fmla="*/ 0 h 721"/>
                  <a:gd name="T2" fmla="*/ 162 w 557"/>
                  <a:gd name="T3" fmla="*/ 1 h 721"/>
                  <a:gd name="T4" fmla="*/ 190 w 557"/>
                  <a:gd name="T5" fmla="*/ 10 h 721"/>
                  <a:gd name="T6" fmla="*/ 219 w 557"/>
                  <a:gd name="T7" fmla="*/ 23 h 721"/>
                  <a:gd name="T8" fmla="*/ 243 w 557"/>
                  <a:gd name="T9" fmla="*/ 43 h 721"/>
                  <a:gd name="T10" fmla="*/ 261 w 557"/>
                  <a:gd name="T11" fmla="*/ 70 h 721"/>
                  <a:gd name="T12" fmla="*/ 557 w 557"/>
                  <a:gd name="T13" fmla="*/ 582 h 721"/>
                  <a:gd name="T14" fmla="*/ 474 w 557"/>
                  <a:gd name="T15" fmla="*/ 624 h 721"/>
                  <a:gd name="T16" fmla="*/ 391 w 557"/>
                  <a:gd name="T17" fmla="*/ 672 h 721"/>
                  <a:gd name="T18" fmla="*/ 312 w 557"/>
                  <a:gd name="T19" fmla="*/ 721 h 721"/>
                  <a:gd name="T20" fmla="*/ 18 w 557"/>
                  <a:gd name="T21" fmla="*/ 211 h 721"/>
                  <a:gd name="T22" fmla="*/ 5 w 557"/>
                  <a:gd name="T23" fmla="*/ 180 h 721"/>
                  <a:gd name="T24" fmla="*/ 0 w 557"/>
                  <a:gd name="T25" fmla="*/ 150 h 721"/>
                  <a:gd name="T26" fmla="*/ 1 w 557"/>
                  <a:gd name="T27" fmla="*/ 119 h 721"/>
                  <a:gd name="T28" fmla="*/ 8 w 557"/>
                  <a:gd name="T29" fmla="*/ 89 h 721"/>
                  <a:gd name="T30" fmla="*/ 23 w 557"/>
                  <a:gd name="T31" fmla="*/ 62 h 721"/>
                  <a:gd name="T32" fmla="*/ 44 w 557"/>
                  <a:gd name="T33" fmla="*/ 37 h 721"/>
                  <a:gd name="T34" fmla="*/ 69 w 557"/>
                  <a:gd name="T35" fmla="*/ 18 h 721"/>
                  <a:gd name="T36" fmla="*/ 99 w 557"/>
                  <a:gd name="T37" fmla="*/ 5 h 721"/>
                  <a:gd name="T38" fmla="*/ 130 w 557"/>
                  <a:gd name="T39" fmla="*/ 0 h 7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57" h="721">
                    <a:moveTo>
                      <a:pt x="130" y="0"/>
                    </a:moveTo>
                    <a:lnTo>
                      <a:pt x="162" y="1"/>
                    </a:lnTo>
                    <a:lnTo>
                      <a:pt x="190" y="10"/>
                    </a:lnTo>
                    <a:lnTo>
                      <a:pt x="219" y="23"/>
                    </a:lnTo>
                    <a:lnTo>
                      <a:pt x="243" y="43"/>
                    </a:lnTo>
                    <a:lnTo>
                      <a:pt x="261" y="70"/>
                    </a:lnTo>
                    <a:lnTo>
                      <a:pt x="557" y="582"/>
                    </a:lnTo>
                    <a:lnTo>
                      <a:pt x="474" y="624"/>
                    </a:lnTo>
                    <a:lnTo>
                      <a:pt x="391" y="672"/>
                    </a:lnTo>
                    <a:lnTo>
                      <a:pt x="312" y="721"/>
                    </a:lnTo>
                    <a:lnTo>
                      <a:pt x="18" y="211"/>
                    </a:lnTo>
                    <a:lnTo>
                      <a:pt x="5" y="180"/>
                    </a:lnTo>
                    <a:lnTo>
                      <a:pt x="0" y="150"/>
                    </a:lnTo>
                    <a:lnTo>
                      <a:pt x="1" y="119"/>
                    </a:lnTo>
                    <a:lnTo>
                      <a:pt x="8" y="89"/>
                    </a:lnTo>
                    <a:lnTo>
                      <a:pt x="23" y="62"/>
                    </a:lnTo>
                    <a:lnTo>
                      <a:pt x="44" y="37"/>
                    </a:lnTo>
                    <a:lnTo>
                      <a:pt x="69" y="18"/>
                    </a:lnTo>
                    <a:lnTo>
                      <a:pt x="99" y="5"/>
                    </a:lnTo>
                    <a:lnTo>
                      <a:pt x="13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62" name="Freeform 29">
                <a:extLst>
                  <a:ext uri="{FF2B5EF4-FFF2-40B4-BE49-F238E27FC236}">
                    <a16:creationId xmlns:a16="http://schemas.microsoft.com/office/drawing/2014/main" id="{F407D8BA-52C8-41BC-9F16-5DBCB2ABC1C9}"/>
                  </a:ext>
                </a:extLst>
              </p:cNvPr>
              <p:cNvSpPr>
                <a:spLocks/>
              </p:cNvSpPr>
              <p:nvPr/>
            </p:nvSpPr>
            <p:spPr bwMode="auto">
              <a:xfrm>
                <a:off x="6861179" y="1311276"/>
                <a:ext cx="442913" cy="571500"/>
              </a:xfrm>
              <a:custGeom>
                <a:avLst/>
                <a:gdLst>
                  <a:gd name="T0" fmla="*/ 429 w 559"/>
                  <a:gd name="T1" fmla="*/ 0 h 721"/>
                  <a:gd name="T2" fmla="*/ 459 w 559"/>
                  <a:gd name="T3" fmla="*/ 5 h 721"/>
                  <a:gd name="T4" fmla="*/ 490 w 559"/>
                  <a:gd name="T5" fmla="*/ 18 h 721"/>
                  <a:gd name="T6" fmla="*/ 515 w 559"/>
                  <a:gd name="T7" fmla="*/ 37 h 721"/>
                  <a:gd name="T8" fmla="*/ 535 w 559"/>
                  <a:gd name="T9" fmla="*/ 62 h 721"/>
                  <a:gd name="T10" fmla="*/ 550 w 559"/>
                  <a:gd name="T11" fmla="*/ 89 h 721"/>
                  <a:gd name="T12" fmla="*/ 557 w 559"/>
                  <a:gd name="T13" fmla="*/ 119 h 721"/>
                  <a:gd name="T14" fmla="*/ 559 w 559"/>
                  <a:gd name="T15" fmla="*/ 150 h 721"/>
                  <a:gd name="T16" fmla="*/ 554 w 559"/>
                  <a:gd name="T17" fmla="*/ 180 h 721"/>
                  <a:gd name="T18" fmla="*/ 540 w 559"/>
                  <a:gd name="T19" fmla="*/ 211 h 721"/>
                  <a:gd name="T20" fmla="*/ 245 w 559"/>
                  <a:gd name="T21" fmla="*/ 721 h 721"/>
                  <a:gd name="T22" fmla="*/ 166 w 559"/>
                  <a:gd name="T23" fmla="*/ 672 h 721"/>
                  <a:gd name="T24" fmla="*/ 85 w 559"/>
                  <a:gd name="T25" fmla="*/ 624 h 721"/>
                  <a:gd name="T26" fmla="*/ 0 w 559"/>
                  <a:gd name="T27" fmla="*/ 582 h 721"/>
                  <a:gd name="T28" fmla="*/ 296 w 559"/>
                  <a:gd name="T29" fmla="*/ 70 h 721"/>
                  <a:gd name="T30" fmla="*/ 316 w 559"/>
                  <a:gd name="T31" fmla="*/ 43 h 721"/>
                  <a:gd name="T32" fmla="*/ 339 w 559"/>
                  <a:gd name="T33" fmla="*/ 23 h 721"/>
                  <a:gd name="T34" fmla="*/ 368 w 559"/>
                  <a:gd name="T35" fmla="*/ 10 h 721"/>
                  <a:gd name="T36" fmla="*/ 397 w 559"/>
                  <a:gd name="T37" fmla="*/ 1 h 721"/>
                  <a:gd name="T38" fmla="*/ 429 w 559"/>
                  <a:gd name="T39" fmla="*/ 0 h 7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59" h="721">
                    <a:moveTo>
                      <a:pt x="429" y="0"/>
                    </a:moveTo>
                    <a:lnTo>
                      <a:pt x="459" y="5"/>
                    </a:lnTo>
                    <a:lnTo>
                      <a:pt x="490" y="18"/>
                    </a:lnTo>
                    <a:lnTo>
                      <a:pt x="515" y="37"/>
                    </a:lnTo>
                    <a:lnTo>
                      <a:pt x="535" y="62"/>
                    </a:lnTo>
                    <a:lnTo>
                      <a:pt x="550" y="89"/>
                    </a:lnTo>
                    <a:lnTo>
                      <a:pt x="557" y="119"/>
                    </a:lnTo>
                    <a:lnTo>
                      <a:pt x="559" y="150"/>
                    </a:lnTo>
                    <a:lnTo>
                      <a:pt x="554" y="180"/>
                    </a:lnTo>
                    <a:lnTo>
                      <a:pt x="540" y="211"/>
                    </a:lnTo>
                    <a:lnTo>
                      <a:pt x="245" y="721"/>
                    </a:lnTo>
                    <a:lnTo>
                      <a:pt x="166" y="672"/>
                    </a:lnTo>
                    <a:lnTo>
                      <a:pt x="85" y="624"/>
                    </a:lnTo>
                    <a:lnTo>
                      <a:pt x="0" y="582"/>
                    </a:lnTo>
                    <a:lnTo>
                      <a:pt x="296" y="70"/>
                    </a:lnTo>
                    <a:lnTo>
                      <a:pt x="316" y="43"/>
                    </a:lnTo>
                    <a:lnTo>
                      <a:pt x="339" y="23"/>
                    </a:lnTo>
                    <a:lnTo>
                      <a:pt x="368" y="10"/>
                    </a:lnTo>
                    <a:lnTo>
                      <a:pt x="397" y="1"/>
                    </a:lnTo>
                    <a:lnTo>
                      <a:pt x="42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63" name="Freeform 30">
                <a:extLst>
                  <a:ext uri="{FF2B5EF4-FFF2-40B4-BE49-F238E27FC236}">
                    <a16:creationId xmlns:a16="http://schemas.microsoft.com/office/drawing/2014/main" id="{A1947985-94F8-434B-BD4B-C5546A2681AC}"/>
                  </a:ext>
                </a:extLst>
              </p:cNvPr>
              <p:cNvSpPr>
                <a:spLocks/>
              </p:cNvSpPr>
              <p:nvPr/>
            </p:nvSpPr>
            <p:spPr bwMode="auto">
              <a:xfrm>
                <a:off x="7707317" y="2665412"/>
                <a:ext cx="593725" cy="303212"/>
              </a:xfrm>
              <a:custGeom>
                <a:avLst/>
                <a:gdLst>
                  <a:gd name="T0" fmla="*/ 614 w 748"/>
                  <a:gd name="T1" fmla="*/ 0 h 382"/>
                  <a:gd name="T2" fmla="*/ 645 w 748"/>
                  <a:gd name="T3" fmla="*/ 5 h 382"/>
                  <a:gd name="T4" fmla="*/ 673 w 748"/>
                  <a:gd name="T5" fmla="*/ 17 h 382"/>
                  <a:gd name="T6" fmla="*/ 699 w 748"/>
                  <a:gd name="T7" fmla="*/ 34 h 382"/>
                  <a:gd name="T8" fmla="*/ 721 w 748"/>
                  <a:gd name="T9" fmla="*/ 58 h 382"/>
                  <a:gd name="T10" fmla="*/ 736 w 748"/>
                  <a:gd name="T11" fmla="*/ 85 h 382"/>
                  <a:gd name="T12" fmla="*/ 746 w 748"/>
                  <a:gd name="T13" fmla="*/ 117 h 382"/>
                  <a:gd name="T14" fmla="*/ 748 w 748"/>
                  <a:gd name="T15" fmla="*/ 149 h 382"/>
                  <a:gd name="T16" fmla="*/ 742 w 748"/>
                  <a:gd name="T17" fmla="*/ 179 h 382"/>
                  <a:gd name="T18" fmla="*/ 731 w 748"/>
                  <a:gd name="T19" fmla="*/ 208 h 382"/>
                  <a:gd name="T20" fmla="*/ 712 w 748"/>
                  <a:gd name="T21" fmla="*/ 233 h 382"/>
                  <a:gd name="T22" fmla="*/ 690 w 748"/>
                  <a:gd name="T23" fmla="*/ 255 h 382"/>
                  <a:gd name="T24" fmla="*/ 661 w 748"/>
                  <a:gd name="T25" fmla="*/ 271 h 382"/>
                  <a:gd name="T26" fmla="*/ 631 w 748"/>
                  <a:gd name="T27" fmla="*/ 279 h 382"/>
                  <a:gd name="T28" fmla="*/ 51 w 748"/>
                  <a:gd name="T29" fmla="*/ 382 h 382"/>
                  <a:gd name="T30" fmla="*/ 32 w 748"/>
                  <a:gd name="T31" fmla="*/ 242 h 382"/>
                  <a:gd name="T32" fmla="*/ 17 w 748"/>
                  <a:gd name="T33" fmla="*/ 173 h 382"/>
                  <a:gd name="T34" fmla="*/ 0 w 748"/>
                  <a:gd name="T35" fmla="*/ 105 h 382"/>
                  <a:gd name="T36" fmla="*/ 582 w 748"/>
                  <a:gd name="T37" fmla="*/ 2 h 382"/>
                  <a:gd name="T38" fmla="*/ 614 w 748"/>
                  <a:gd name="T39" fmla="*/ 0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48" h="382">
                    <a:moveTo>
                      <a:pt x="614" y="0"/>
                    </a:moveTo>
                    <a:lnTo>
                      <a:pt x="645" y="5"/>
                    </a:lnTo>
                    <a:lnTo>
                      <a:pt x="673" y="17"/>
                    </a:lnTo>
                    <a:lnTo>
                      <a:pt x="699" y="34"/>
                    </a:lnTo>
                    <a:lnTo>
                      <a:pt x="721" y="58"/>
                    </a:lnTo>
                    <a:lnTo>
                      <a:pt x="736" y="85"/>
                    </a:lnTo>
                    <a:lnTo>
                      <a:pt x="746" y="117"/>
                    </a:lnTo>
                    <a:lnTo>
                      <a:pt x="748" y="149"/>
                    </a:lnTo>
                    <a:lnTo>
                      <a:pt x="742" y="179"/>
                    </a:lnTo>
                    <a:lnTo>
                      <a:pt x="731" y="208"/>
                    </a:lnTo>
                    <a:lnTo>
                      <a:pt x="712" y="233"/>
                    </a:lnTo>
                    <a:lnTo>
                      <a:pt x="690" y="255"/>
                    </a:lnTo>
                    <a:lnTo>
                      <a:pt x="661" y="271"/>
                    </a:lnTo>
                    <a:lnTo>
                      <a:pt x="631" y="279"/>
                    </a:lnTo>
                    <a:lnTo>
                      <a:pt x="51" y="382"/>
                    </a:lnTo>
                    <a:lnTo>
                      <a:pt x="32" y="242"/>
                    </a:lnTo>
                    <a:lnTo>
                      <a:pt x="17" y="173"/>
                    </a:lnTo>
                    <a:lnTo>
                      <a:pt x="0" y="105"/>
                    </a:lnTo>
                    <a:lnTo>
                      <a:pt x="582" y="2"/>
                    </a:lnTo>
                    <a:lnTo>
                      <a:pt x="61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64" name="Freeform 31">
                <a:extLst>
                  <a:ext uri="{FF2B5EF4-FFF2-40B4-BE49-F238E27FC236}">
                    <a16:creationId xmlns:a16="http://schemas.microsoft.com/office/drawing/2014/main" id="{758D0B04-0FE2-43E4-940A-97AE3189A590}"/>
                  </a:ext>
                </a:extLst>
              </p:cNvPr>
              <p:cNvSpPr>
                <a:spLocks/>
              </p:cNvSpPr>
              <p:nvPr/>
            </p:nvSpPr>
            <p:spPr bwMode="auto">
              <a:xfrm>
                <a:off x="3887789" y="2665412"/>
                <a:ext cx="593725" cy="303212"/>
              </a:xfrm>
              <a:custGeom>
                <a:avLst/>
                <a:gdLst>
                  <a:gd name="T0" fmla="*/ 133 w 748"/>
                  <a:gd name="T1" fmla="*/ 0 h 382"/>
                  <a:gd name="T2" fmla="*/ 165 w 748"/>
                  <a:gd name="T3" fmla="*/ 2 h 382"/>
                  <a:gd name="T4" fmla="*/ 748 w 748"/>
                  <a:gd name="T5" fmla="*/ 105 h 382"/>
                  <a:gd name="T6" fmla="*/ 731 w 748"/>
                  <a:gd name="T7" fmla="*/ 173 h 382"/>
                  <a:gd name="T8" fmla="*/ 716 w 748"/>
                  <a:gd name="T9" fmla="*/ 242 h 382"/>
                  <a:gd name="T10" fmla="*/ 697 w 748"/>
                  <a:gd name="T11" fmla="*/ 382 h 382"/>
                  <a:gd name="T12" fmla="*/ 116 w 748"/>
                  <a:gd name="T13" fmla="*/ 279 h 382"/>
                  <a:gd name="T14" fmla="*/ 84 w 748"/>
                  <a:gd name="T15" fmla="*/ 271 h 382"/>
                  <a:gd name="T16" fmla="*/ 57 w 748"/>
                  <a:gd name="T17" fmla="*/ 255 h 382"/>
                  <a:gd name="T18" fmla="*/ 35 w 748"/>
                  <a:gd name="T19" fmla="*/ 233 h 382"/>
                  <a:gd name="T20" fmla="*/ 17 w 748"/>
                  <a:gd name="T21" fmla="*/ 208 h 382"/>
                  <a:gd name="T22" fmla="*/ 5 w 748"/>
                  <a:gd name="T23" fmla="*/ 179 h 382"/>
                  <a:gd name="T24" fmla="*/ 0 w 748"/>
                  <a:gd name="T25" fmla="*/ 149 h 382"/>
                  <a:gd name="T26" fmla="*/ 2 w 748"/>
                  <a:gd name="T27" fmla="*/ 117 h 382"/>
                  <a:gd name="T28" fmla="*/ 12 w 748"/>
                  <a:gd name="T29" fmla="*/ 85 h 382"/>
                  <a:gd name="T30" fmla="*/ 27 w 748"/>
                  <a:gd name="T31" fmla="*/ 58 h 382"/>
                  <a:gd name="T32" fmla="*/ 47 w 748"/>
                  <a:gd name="T33" fmla="*/ 34 h 382"/>
                  <a:gd name="T34" fmla="*/ 73 w 748"/>
                  <a:gd name="T35" fmla="*/ 17 h 382"/>
                  <a:gd name="T36" fmla="*/ 101 w 748"/>
                  <a:gd name="T37" fmla="*/ 5 h 382"/>
                  <a:gd name="T38" fmla="*/ 133 w 748"/>
                  <a:gd name="T39" fmla="*/ 0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48" h="382">
                    <a:moveTo>
                      <a:pt x="133" y="0"/>
                    </a:moveTo>
                    <a:lnTo>
                      <a:pt x="165" y="2"/>
                    </a:lnTo>
                    <a:lnTo>
                      <a:pt x="748" y="105"/>
                    </a:lnTo>
                    <a:lnTo>
                      <a:pt x="731" y="173"/>
                    </a:lnTo>
                    <a:lnTo>
                      <a:pt x="716" y="242"/>
                    </a:lnTo>
                    <a:lnTo>
                      <a:pt x="697" y="382"/>
                    </a:lnTo>
                    <a:lnTo>
                      <a:pt x="116" y="279"/>
                    </a:lnTo>
                    <a:lnTo>
                      <a:pt x="84" y="271"/>
                    </a:lnTo>
                    <a:lnTo>
                      <a:pt x="57" y="255"/>
                    </a:lnTo>
                    <a:lnTo>
                      <a:pt x="35" y="233"/>
                    </a:lnTo>
                    <a:lnTo>
                      <a:pt x="17" y="208"/>
                    </a:lnTo>
                    <a:lnTo>
                      <a:pt x="5" y="179"/>
                    </a:lnTo>
                    <a:lnTo>
                      <a:pt x="0" y="149"/>
                    </a:lnTo>
                    <a:lnTo>
                      <a:pt x="2" y="117"/>
                    </a:lnTo>
                    <a:lnTo>
                      <a:pt x="12" y="85"/>
                    </a:lnTo>
                    <a:lnTo>
                      <a:pt x="27" y="58"/>
                    </a:lnTo>
                    <a:lnTo>
                      <a:pt x="47" y="34"/>
                    </a:lnTo>
                    <a:lnTo>
                      <a:pt x="73" y="17"/>
                    </a:lnTo>
                    <a:lnTo>
                      <a:pt x="101" y="5"/>
                    </a:lnTo>
                    <a:lnTo>
                      <a:pt x="13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65" name="Freeform 32">
                <a:extLst>
                  <a:ext uri="{FF2B5EF4-FFF2-40B4-BE49-F238E27FC236}">
                    <a16:creationId xmlns:a16="http://schemas.microsoft.com/office/drawing/2014/main" id="{6BD0A2E8-FD02-4C01-AAC1-F0730CB9BFA9}"/>
                  </a:ext>
                </a:extLst>
              </p:cNvPr>
              <p:cNvSpPr>
                <a:spLocks/>
              </p:cNvSpPr>
              <p:nvPr/>
            </p:nvSpPr>
            <p:spPr bwMode="auto">
              <a:xfrm>
                <a:off x="7512053" y="4005263"/>
                <a:ext cx="573088" cy="444500"/>
              </a:xfrm>
              <a:custGeom>
                <a:avLst/>
                <a:gdLst>
                  <a:gd name="T0" fmla="*/ 141 w 723"/>
                  <a:gd name="T1" fmla="*/ 0 h 559"/>
                  <a:gd name="T2" fmla="*/ 652 w 723"/>
                  <a:gd name="T3" fmla="*/ 296 h 559"/>
                  <a:gd name="T4" fmla="*/ 679 w 723"/>
                  <a:gd name="T5" fmla="*/ 316 h 559"/>
                  <a:gd name="T6" fmla="*/ 699 w 723"/>
                  <a:gd name="T7" fmla="*/ 340 h 559"/>
                  <a:gd name="T8" fmla="*/ 713 w 723"/>
                  <a:gd name="T9" fmla="*/ 367 h 559"/>
                  <a:gd name="T10" fmla="*/ 721 w 723"/>
                  <a:gd name="T11" fmla="*/ 397 h 559"/>
                  <a:gd name="T12" fmla="*/ 723 w 723"/>
                  <a:gd name="T13" fmla="*/ 428 h 559"/>
                  <a:gd name="T14" fmla="*/ 716 w 723"/>
                  <a:gd name="T15" fmla="*/ 460 h 559"/>
                  <a:gd name="T16" fmla="*/ 704 w 723"/>
                  <a:gd name="T17" fmla="*/ 488 h 559"/>
                  <a:gd name="T18" fmla="*/ 686 w 723"/>
                  <a:gd name="T19" fmla="*/ 514 h 559"/>
                  <a:gd name="T20" fmla="*/ 664 w 723"/>
                  <a:gd name="T21" fmla="*/ 532 h 559"/>
                  <a:gd name="T22" fmla="*/ 638 w 723"/>
                  <a:gd name="T23" fmla="*/ 547 h 559"/>
                  <a:gd name="T24" fmla="*/ 610 w 723"/>
                  <a:gd name="T25" fmla="*/ 556 h 559"/>
                  <a:gd name="T26" fmla="*/ 581 w 723"/>
                  <a:gd name="T27" fmla="*/ 559 h 559"/>
                  <a:gd name="T28" fmla="*/ 546 w 723"/>
                  <a:gd name="T29" fmla="*/ 554 h 559"/>
                  <a:gd name="T30" fmla="*/ 512 w 723"/>
                  <a:gd name="T31" fmla="*/ 541 h 559"/>
                  <a:gd name="T32" fmla="*/ 0 w 723"/>
                  <a:gd name="T33" fmla="*/ 245 h 559"/>
                  <a:gd name="T34" fmla="*/ 75 w 723"/>
                  <a:gd name="T35" fmla="*/ 125 h 559"/>
                  <a:gd name="T36" fmla="*/ 141 w 723"/>
                  <a:gd name="T3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23" h="559">
                    <a:moveTo>
                      <a:pt x="141" y="0"/>
                    </a:moveTo>
                    <a:lnTo>
                      <a:pt x="652" y="296"/>
                    </a:lnTo>
                    <a:lnTo>
                      <a:pt x="679" y="316"/>
                    </a:lnTo>
                    <a:lnTo>
                      <a:pt x="699" y="340"/>
                    </a:lnTo>
                    <a:lnTo>
                      <a:pt x="713" y="367"/>
                    </a:lnTo>
                    <a:lnTo>
                      <a:pt x="721" y="397"/>
                    </a:lnTo>
                    <a:lnTo>
                      <a:pt x="723" y="428"/>
                    </a:lnTo>
                    <a:lnTo>
                      <a:pt x="716" y="460"/>
                    </a:lnTo>
                    <a:lnTo>
                      <a:pt x="704" y="488"/>
                    </a:lnTo>
                    <a:lnTo>
                      <a:pt x="686" y="514"/>
                    </a:lnTo>
                    <a:lnTo>
                      <a:pt x="664" y="532"/>
                    </a:lnTo>
                    <a:lnTo>
                      <a:pt x="638" y="547"/>
                    </a:lnTo>
                    <a:lnTo>
                      <a:pt x="610" y="556"/>
                    </a:lnTo>
                    <a:lnTo>
                      <a:pt x="581" y="559"/>
                    </a:lnTo>
                    <a:lnTo>
                      <a:pt x="546" y="554"/>
                    </a:lnTo>
                    <a:lnTo>
                      <a:pt x="512" y="541"/>
                    </a:lnTo>
                    <a:lnTo>
                      <a:pt x="0" y="245"/>
                    </a:lnTo>
                    <a:lnTo>
                      <a:pt x="75" y="125"/>
                    </a:lnTo>
                    <a:lnTo>
                      <a:pt x="14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66" name="Freeform 33">
                <a:extLst>
                  <a:ext uri="{FF2B5EF4-FFF2-40B4-BE49-F238E27FC236}">
                    <a16:creationId xmlns:a16="http://schemas.microsoft.com/office/drawing/2014/main" id="{EAA8B420-5500-45B4-8F2C-CE1AA2FD3034}"/>
                  </a:ext>
                </a:extLst>
              </p:cNvPr>
              <p:cNvSpPr>
                <a:spLocks/>
              </p:cNvSpPr>
              <p:nvPr/>
            </p:nvSpPr>
            <p:spPr bwMode="auto">
              <a:xfrm>
                <a:off x="4167189" y="4005263"/>
                <a:ext cx="574675" cy="444500"/>
              </a:xfrm>
              <a:custGeom>
                <a:avLst/>
                <a:gdLst>
                  <a:gd name="T0" fmla="*/ 582 w 722"/>
                  <a:gd name="T1" fmla="*/ 0 h 559"/>
                  <a:gd name="T2" fmla="*/ 648 w 722"/>
                  <a:gd name="T3" fmla="*/ 125 h 559"/>
                  <a:gd name="T4" fmla="*/ 722 w 722"/>
                  <a:gd name="T5" fmla="*/ 245 h 559"/>
                  <a:gd name="T6" fmla="*/ 211 w 722"/>
                  <a:gd name="T7" fmla="*/ 541 h 559"/>
                  <a:gd name="T8" fmla="*/ 177 w 722"/>
                  <a:gd name="T9" fmla="*/ 554 h 559"/>
                  <a:gd name="T10" fmla="*/ 142 w 722"/>
                  <a:gd name="T11" fmla="*/ 559 h 559"/>
                  <a:gd name="T12" fmla="*/ 113 w 722"/>
                  <a:gd name="T13" fmla="*/ 556 h 559"/>
                  <a:gd name="T14" fmla="*/ 84 w 722"/>
                  <a:gd name="T15" fmla="*/ 547 h 559"/>
                  <a:gd name="T16" fmla="*/ 59 w 722"/>
                  <a:gd name="T17" fmla="*/ 534 h 559"/>
                  <a:gd name="T18" fmla="*/ 37 w 722"/>
                  <a:gd name="T19" fmla="*/ 514 h 559"/>
                  <a:gd name="T20" fmla="*/ 18 w 722"/>
                  <a:gd name="T21" fmla="*/ 488 h 559"/>
                  <a:gd name="T22" fmla="*/ 6 w 722"/>
                  <a:gd name="T23" fmla="*/ 460 h 559"/>
                  <a:gd name="T24" fmla="*/ 0 w 722"/>
                  <a:gd name="T25" fmla="*/ 428 h 559"/>
                  <a:gd name="T26" fmla="*/ 1 w 722"/>
                  <a:gd name="T27" fmla="*/ 397 h 559"/>
                  <a:gd name="T28" fmla="*/ 10 w 722"/>
                  <a:gd name="T29" fmla="*/ 367 h 559"/>
                  <a:gd name="T30" fmla="*/ 23 w 722"/>
                  <a:gd name="T31" fmla="*/ 340 h 559"/>
                  <a:gd name="T32" fmla="*/ 44 w 722"/>
                  <a:gd name="T33" fmla="*/ 316 h 559"/>
                  <a:gd name="T34" fmla="*/ 71 w 722"/>
                  <a:gd name="T35" fmla="*/ 296 h 559"/>
                  <a:gd name="T36" fmla="*/ 582 w 722"/>
                  <a:gd name="T3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22" h="559">
                    <a:moveTo>
                      <a:pt x="582" y="0"/>
                    </a:moveTo>
                    <a:lnTo>
                      <a:pt x="648" y="125"/>
                    </a:lnTo>
                    <a:lnTo>
                      <a:pt x="722" y="245"/>
                    </a:lnTo>
                    <a:lnTo>
                      <a:pt x="211" y="541"/>
                    </a:lnTo>
                    <a:lnTo>
                      <a:pt x="177" y="554"/>
                    </a:lnTo>
                    <a:lnTo>
                      <a:pt x="142" y="559"/>
                    </a:lnTo>
                    <a:lnTo>
                      <a:pt x="113" y="556"/>
                    </a:lnTo>
                    <a:lnTo>
                      <a:pt x="84" y="547"/>
                    </a:lnTo>
                    <a:lnTo>
                      <a:pt x="59" y="534"/>
                    </a:lnTo>
                    <a:lnTo>
                      <a:pt x="37" y="514"/>
                    </a:lnTo>
                    <a:lnTo>
                      <a:pt x="18" y="488"/>
                    </a:lnTo>
                    <a:lnTo>
                      <a:pt x="6" y="460"/>
                    </a:lnTo>
                    <a:lnTo>
                      <a:pt x="0" y="428"/>
                    </a:lnTo>
                    <a:lnTo>
                      <a:pt x="1" y="397"/>
                    </a:lnTo>
                    <a:lnTo>
                      <a:pt x="10" y="367"/>
                    </a:lnTo>
                    <a:lnTo>
                      <a:pt x="23" y="340"/>
                    </a:lnTo>
                    <a:lnTo>
                      <a:pt x="44" y="316"/>
                    </a:lnTo>
                    <a:lnTo>
                      <a:pt x="71" y="296"/>
                    </a:lnTo>
                    <a:lnTo>
                      <a:pt x="58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67" name="Freeform 34">
                <a:extLst>
                  <a:ext uri="{FF2B5EF4-FFF2-40B4-BE49-F238E27FC236}">
                    <a16:creationId xmlns:a16="http://schemas.microsoft.com/office/drawing/2014/main" id="{31E0753B-61F6-4148-B4B4-B486972AE65F}"/>
                  </a:ext>
                </a:extLst>
              </p:cNvPr>
              <p:cNvSpPr>
                <a:spLocks noEditPoints="1"/>
              </p:cNvSpPr>
              <p:nvPr/>
            </p:nvSpPr>
            <p:spPr bwMode="auto">
              <a:xfrm>
                <a:off x="4705351" y="1847851"/>
                <a:ext cx="2843213" cy="3709988"/>
              </a:xfrm>
              <a:custGeom>
                <a:avLst/>
                <a:gdLst>
                  <a:gd name="T0" fmla="*/ 1427 w 3581"/>
                  <a:gd name="T1" fmla="*/ 397 h 4675"/>
                  <a:gd name="T2" fmla="*/ 997 w 3581"/>
                  <a:gd name="T3" fmla="*/ 590 h 4675"/>
                  <a:gd name="T4" fmla="*/ 656 w 3581"/>
                  <a:gd name="T5" fmla="*/ 905 h 4675"/>
                  <a:gd name="T6" fmla="*/ 430 w 3581"/>
                  <a:gd name="T7" fmla="*/ 1316 h 4675"/>
                  <a:gd name="T8" fmla="*/ 349 w 3581"/>
                  <a:gd name="T9" fmla="*/ 1794 h 4675"/>
                  <a:gd name="T10" fmla="*/ 418 w 3581"/>
                  <a:gd name="T11" fmla="*/ 2236 h 4675"/>
                  <a:gd name="T12" fmla="*/ 617 w 3581"/>
                  <a:gd name="T13" fmla="*/ 2631 h 4675"/>
                  <a:gd name="T14" fmla="*/ 930 w 3581"/>
                  <a:gd name="T15" fmla="*/ 2949 h 4675"/>
                  <a:gd name="T16" fmla="*/ 1154 w 3581"/>
                  <a:gd name="T17" fmla="*/ 3118 h 4675"/>
                  <a:gd name="T18" fmla="*/ 1189 w 3581"/>
                  <a:gd name="T19" fmla="*/ 3451 h 4675"/>
                  <a:gd name="T20" fmla="*/ 1569 w 3581"/>
                  <a:gd name="T21" fmla="*/ 3518 h 4675"/>
                  <a:gd name="T22" fmla="*/ 2011 w 3581"/>
                  <a:gd name="T23" fmla="*/ 3518 h 4675"/>
                  <a:gd name="T24" fmla="*/ 2391 w 3581"/>
                  <a:gd name="T25" fmla="*/ 3451 h 4675"/>
                  <a:gd name="T26" fmla="*/ 2427 w 3581"/>
                  <a:gd name="T27" fmla="*/ 3118 h 4675"/>
                  <a:gd name="T28" fmla="*/ 2651 w 3581"/>
                  <a:gd name="T29" fmla="*/ 2949 h 4675"/>
                  <a:gd name="T30" fmla="*/ 2963 w 3581"/>
                  <a:gd name="T31" fmla="*/ 2631 h 4675"/>
                  <a:gd name="T32" fmla="*/ 3162 w 3581"/>
                  <a:gd name="T33" fmla="*/ 2236 h 4675"/>
                  <a:gd name="T34" fmla="*/ 3232 w 3581"/>
                  <a:gd name="T35" fmla="*/ 1794 h 4675"/>
                  <a:gd name="T36" fmla="*/ 3151 w 3581"/>
                  <a:gd name="T37" fmla="*/ 1316 h 4675"/>
                  <a:gd name="T38" fmla="*/ 2924 w 3581"/>
                  <a:gd name="T39" fmla="*/ 905 h 4675"/>
                  <a:gd name="T40" fmla="*/ 2584 w 3581"/>
                  <a:gd name="T41" fmla="*/ 590 h 4675"/>
                  <a:gd name="T42" fmla="*/ 2153 w 3581"/>
                  <a:gd name="T43" fmla="*/ 397 h 4675"/>
                  <a:gd name="T44" fmla="*/ 1790 w 3581"/>
                  <a:gd name="T45" fmla="*/ 0 h 4675"/>
                  <a:gd name="T46" fmla="*/ 2330 w 3581"/>
                  <a:gd name="T47" fmla="*/ 85 h 4675"/>
                  <a:gd name="T48" fmla="*/ 2805 w 3581"/>
                  <a:gd name="T49" fmla="*/ 316 h 4675"/>
                  <a:gd name="T50" fmla="*/ 3188 w 3581"/>
                  <a:gd name="T51" fmla="*/ 672 h 4675"/>
                  <a:gd name="T52" fmla="*/ 3453 w 3581"/>
                  <a:gd name="T53" fmla="*/ 1127 h 4675"/>
                  <a:gd name="T54" fmla="*/ 3576 w 3581"/>
                  <a:gd name="T55" fmla="*/ 1654 h 4675"/>
                  <a:gd name="T56" fmla="*/ 3535 w 3581"/>
                  <a:gd name="T57" fmla="*/ 2197 h 4675"/>
                  <a:gd name="T58" fmla="*/ 3345 w 3581"/>
                  <a:gd name="T59" fmla="*/ 2684 h 4675"/>
                  <a:gd name="T60" fmla="*/ 3026 w 3581"/>
                  <a:gd name="T61" fmla="*/ 3087 h 4675"/>
                  <a:gd name="T62" fmla="*/ 2778 w 3581"/>
                  <a:gd name="T63" fmla="*/ 3307 h 4675"/>
                  <a:gd name="T64" fmla="*/ 2742 w 3581"/>
                  <a:gd name="T65" fmla="*/ 4165 h 4675"/>
                  <a:gd name="T66" fmla="*/ 2621 w 3581"/>
                  <a:gd name="T67" fmla="*/ 4271 h 4675"/>
                  <a:gd name="T68" fmla="*/ 2349 w 3581"/>
                  <a:gd name="T69" fmla="*/ 4381 h 4675"/>
                  <a:gd name="T70" fmla="*/ 2190 w 3581"/>
                  <a:gd name="T71" fmla="*/ 4528 h 4675"/>
                  <a:gd name="T72" fmla="*/ 1991 w 3581"/>
                  <a:gd name="T73" fmla="*/ 4646 h 4675"/>
                  <a:gd name="T74" fmla="*/ 1719 w 3581"/>
                  <a:gd name="T75" fmla="*/ 4672 h 4675"/>
                  <a:gd name="T76" fmla="*/ 1478 w 3581"/>
                  <a:gd name="T77" fmla="*/ 4597 h 4675"/>
                  <a:gd name="T78" fmla="*/ 1333 w 3581"/>
                  <a:gd name="T79" fmla="*/ 4447 h 4675"/>
                  <a:gd name="T80" fmla="*/ 1080 w 3581"/>
                  <a:gd name="T81" fmla="*/ 4330 h 4675"/>
                  <a:gd name="T82" fmla="*/ 879 w 3581"/>
                  <a:gd name="T83" fmla="*/ 4202 h 4675"/>
                  <a:gd name="T84" fmla="*/ 833 w 3581"/>
                  <a:gd name="T85" fmla="*/ 3378 h 4675"/>
                  <a:gd name="T86" fmla="*/ 752 w 3581"/>
                  <a:gd name="T87" fmla="*/ 3253 h 4675"/>
                  <a:gd name="T88" fmla="*/ 381 w 3581"/>
                  <a:gd name="T89" fmla="*/ 2898 h 4675"/>
                  <a:gd name="T90" fmla="*/ 123 w 3581"/>
                  <a:gd name="T91" fmla="*/ 2449 h 4675"/>
                  <a:gd name="T92" fmla="*/ 5 w 3581"/>
                  <a:gd name="T93" fmla="*/ 1931 h 4675"/>
                  <a:gd name="T94" fmla="*/ 47 w 3581"/>
                  <a:gd name="T95" fmla="*/ 1382 h 4675"/>
                  <a:gd name="T96" fmla="*/ 244 w 3581"/>
                  <a:gd name="T97" fmla="*/ 888 h 4675"/>
                  <a:gd name="T98" fmla="*/ 570 w 3581"/>
                  <a:gd name="T99" fmla="*/ 480 h 4675"/>
                  <a:gd name="T100" fmla="*/ 1002 w 3581"/>
                  <a:gd name="T101" fmla="*/ 182 h 4675"/>
                  <a:gd name="T102" fmla="*/ 1513 w 3581"/>
                  <a:gd name="T103" fmla="*/ 22 h 46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581" h="4675">
                    <a:moveTo>
                      <a:pt x="1790" y="351"/>
                    </a:moveTo>
                    <a:lnTo>
                      <a:pt x="1665" y="356"/>
                    </a:lnTo>
                    <a:lnTo>
                      <a:pt x="1544" y="372"/>
                    </a:lnTo>
                    <a:lnTo>
                      <a:pt x="1427" y="397"/>
                    </a:lnTo>
                    <a:lnTo>
                      <a:pt x="1313" y="432"/>
                    </a:lnTo>
                    <a:lnTo>
                      <a:pt x="1203" y="476"/>
                    </a:lnTo>
                    <a:lnTo>
                      <a:pt x="1097" y="529"/>
                    </a:lnTo>
                    <a:lnTo>
                      <a:pt x="997" y="590"/>
                    </a:lnTo>
                    <a:lnTo>
                      <a:pt x="903" y="657"/>
                    </a:lnTo>
                    <a:lnTo>
                      <a:pt x="813" y="733"/>
                    </a:lnTo>
                    <a:lnTo>
                      <a:pt x="730" y="816"/>
                    </a:lnTo>
                    <a:lnTo>
                      <a:pt x="656" y="905"/>
                    </a:lnTo>
                    <a:lnTo>
                      <a:pt x="587" y="1000"/>
                    </a:lnTo>
                    <a:lnTo>
                      <a:pt x="526" y="1100"/>
                    </a:lnTo>
                    <a:lnTo>
                      <a:pt x="474" y="1206"/>
                    </a:lnTo>
                    <a:lnTo>
                      <a:pt x="430" y="1316"/>
                    </a:lnTo>
                    <a:lnTo>
                      <a:pt x="394" y="1429"/>
                    </a:lnTo>
                    <a:lnTo>
                      <a:pt x="369" y="1547"/>
                    </a:lnTo>
                    <a:lnTo>
                      <a:pt x="354" y="1669"/>
                    </a:lnTo>
                    <a:lnTo>
                      <a:pt x="349" y="1794"/>
                    </a:lnTo>
                    <a:lnTo>
                      <a:pt x="352" y="1907"/>
                    </a:lnTo>
                    <a:lnTo>
                      <a:pt x="366" y="2020"/>
                    </a:lnTo>
                    <a:lnTo>
                      <a:pt x="388" y="2130"/>
                    </a:lnTo>
                    <a:lnTo>
                      <a:pt x="418" y="2236"/>
                    </a:lnTo>
                    <a:lnTo>
                      <a:pt x="455" y="2341"/>
                    </a:lnTo>
                    <a:lnTo>
                      <a:pt x="503" y="2442"/>
                    </a:lnTo>
                    <a:lnTo>
                      <a:pt x="555" y="2539"/>
                    </a:lnTo>
                    <a:lnTo>
                      <a:pt x="617" y="2631"/>
                    </a:lnTo>
                    <a:lnTo>
                      <a:pt x="685" y="2719"/>
                    </a:lnTo>
                    <a:lnTo>
                      <a:pt x="761" y="2800"/>
                    </a:lnTo>
                    <a:lnTo>
                      <a:pt x="842" y="2878"/>
                    </a:lnTo>
                    <a:lnTo>
                      <a:pt x="930" y="2949"/>
                    </a:lnTo>
                    <a:lnTo>
                      <a:pt x="1026" y="3013"/>
                    </a:lnTo>
                    <a:lnTo>
                      <a:pt x="1102" y="3062"/>
                    </a:lnTo>
                    <a:lnTo>
                      <a:pt x="1129" y="3086"/>
                    </a:lnTo>
                    <a:lnTo>
                      <a:pt x="1154" y="3118"/>
                    </a:lnTo>
                    <a:lnTo>
                      <a:pt x="1173" y="3153"/>
                    </a:lnTo>
                    <a:lnTo>
                      <a:pt x="1184" y="3194"/>
                    </a:lnTo>
                    <a:lnTo>
                      <a:pt x="1189" y="3233"/>
                    </a:lnTo>
                    <a:lnTo>
                      <a:pt x="1189" y="3451"/>
                    </a:lnTo>
                    <a:lnTo>
                      <a:pt x="1274" y="3472"/>
                    </a:lnTo>
                    <a:lnTo>
                      <a:pt x="1367" y="3493"/>
                    </a:lnTo>
                    <a:lnTo>
                      <a:pt x="1465" y="3508"/>
                    </a:lnTo>
                    <a:lnTo>
                      <a:pt x="1569" y="3518"/>
                    </a:lnTo>
                    <a:lnTo>
                      <a:pt x="1677" y="3527"/>
                    </a:lnTo>
                    <a:lnTo>
                      <a:pt x="1790" y="3528"/>
                    </a:lnTo>
                    <a:lnTo>
                      <a:pt x="1903" y="3527"/>
                    </a:lnTo>
                    <a:lnTo>
                      <a:pt x="2011" y="3518"/>
                    </a:lnTo>
                    <a:lnTo>
                      <a:pt x="2116" y="3508"/>
                    </a:lnTo>
                    <a:lnTo>
                      <a:pt x="2214" y="3493"/>
                    </a:lnTo>
                    <a:lnTo>
                      <a:pt x="2307" y="3472"/>
                    </a:lnTo>
                    <a:lnTo>
                      <a:pt x="2391" y="3451"/>
                    </a:lnTo>
                    <a:lnTo>
                      <a:pt x="2391" y="3233"/>
                    </a:lnTo>
                    <a:lnTo>
                      <a:pt x="2396" y="3194"/>
                    </a:lnTo>
                    <a:lnTo>
                      <a:pt x="2408" y="3153"/>
                    </a:lnTo>
                    <a:lnTo>
                      <a:pt x="2427" y="3118"/>
                    </a:lnTo>
                    <a:lnTo>
                      <a:pt x="2452" y="3086"/>
                    </a:lnTo>
                    <a:lnTo>
                      <a:pt x="2479" y="3062"/>
                    </a:lnTo>
                    <a:lnTo>
                      <a:pt x="2555" y="3013"/>
                    </a:lnTo>
                    <a:lnTo>
                      <a:pt x="2651" y="2949"/>
                    </a:lnTo>
                    <a:lnTo>
                      <a:pt x="2739" y="2878"/>
                    </a:lnTo>
                    <a:lnTo>
                      <a:pt x="2820" y="2800"/>
                    </a:lnTo>
                    <a:lnTo>
                      <a:pt x="2896" y="2718"/>
                    </a:lnTo>
                    <a:lnTo>
                      <a:pt x="2963" y="2631"/>
                    </a:lnTo>
                    <a:lnTo>
                      <a:pt x="3024" y="2539"/>
                    </a:lnTo>
                    <a:lnTo>
                      <a:pt x="3078" y="2442"/>
                    </a:lnTo>
                    <a:lnTo>
                      <a:pt x="3124" y="2341"/>
                    </a:lnTo>
                    <a:lnTo>
                      <a:pt x="3162" y="2236"/>
                    </a:lnTo>
                    <a:lnTo>
                      <a:pt x="3193" y="2130"/>
                    </a:lnTo>
                    <a:lnTo>
                      <a:pt x="3215" y="2020"/>
                    </a:lnTo>
                    <a:lnTo>
                      <a:pt x="3228" y="1907"/>
                    </a:lnTo>
                    <a:lnTo>
                      <a:pt x="3232" y="1794"/>
                    </a:lnTo>
                    <a:lnTo>
                      <a:pt x="3227" y="1669"/>
                    </a:lnTo>
                    <a:lnTo>
                      <a:pt x="3211" y="1547"/>
                    </a:lnTo>
                    <a:lnTo>
                      <a:pt x="3186" y="1429"/>
                    </a:lnTo>
                    <a:lnTo>
                      <a:pt x="3151" y="1316"/>
                    </a:lnTo>
                    <a:lnTo>
                      <a:pt x="3107" y="1206"/>
                    </a:lnTo>
                    <a:lnTo>
                      <a:pt x="3054" y="1100"/>
                    </a:lnTo>
                    <a:lnTo>
                      <a:pt x="2994" y="1000"/>
                    </a:lnTo>
                    <a:lnTo>
                      <a:pt x="2924" y="905"/>
                    </a:lnTo>
                    <a:lnTo>
                      <a:pt x="2850" y="816"/>
                    </a:lnTo>
                    <a:lnTo>
                      <a:pt x="2768" y="733"/>
                    </a:lnTo>
                    <a:lnTo>
                      <a:pt x="2678" y="657"/>
                    </a:lnTo>
                    <a:lnTo>
                      <a:pt x="2584" y="590"/>
                    </a:lnTo>
                    <a:lnTo>
                      <a:pt x="2484" y="529"/>
                    </a:lnTo>
                    <a:lnTo>
                      <a:pt x="2378" y="476"/>
                    </a:lnTo>
                    <a:lnTo>
                      <a:pt x="2268" y="432"/>
                    </a:lnTo>
                    <a:lnTo>
                      <a:pt x="2153" y="397"/>
                    </a:lnTo>
                    <a:lnTo>
                      <a:pt x="2035" y="372"/>
                    </a:lnTo>
                    <a:lnTo>
                      <a:pt x="1915" y="356"/>
                    </a:lnTo>
                    <a:lnTo>
                      <a:pt x="1790" y="351"/>
                    </a:lnTo>
                    <a:close/>
                    <a:moveTo>
                      <a:pt x="1790" y="0"/>
                    </a:moveTo>
                    <a:lnTo>
                      <a:pt x="1930" y="7"/>
                    </a:lnTo>
                    <a:lnTo>
                      <a:pt x="2067" y="22"/>
                    </a:lnTo>
                    <a:lnTo>
                      <a:pt x="2200" y="49"/>
                    </a:lnTo>
                    <a:lnTo>
                      <a:pt x="2330" y="85"/>
                    </a:lnTo>
                    <a:lnTo>
                      <a:pt x="2457" y="128"/>
                    </a:lnTo>
                    <a:lnTo>
                      <a:pt x="2578" y="182"/>
                    </a:lnTo>
                    <a:lnTo>
                      <a:pt x="2695" y="245"/>
                    </a:lnTo>
                    <a:lnTo>
                      <a:pt x="2805" y="316"/>
                    </a:lnTo>
                    <a:lnTo>
                      <a:pt x="2911" y="395"/>
                    </a:lnTo>
                    <a:lnTo>
                      <a:pt x="3009" y="480"/>
                    </a:lnTo>
                    <a:lnTo>
                      <a:pt x="3102" y="573"/>
                    </a:lnTo>
                    <a:lnTo>
                      <a:pt x="3188" y="672"/>
                    </a:lnTo>
                    <a:lnTo>
                      <a:pt x="3265" y="777"/>
                    </a:lnTo>
                    <a:lnTo>
                      <a:pt x="3336" y="888"/>
                    </a:lnTo>
                    <a:lnTo>
                      <a:pt x="3399" y="1005"/>
                    </a:lnTo>
                    <a:lnTo>
                      <a:pt x="3453" y="1127"/>
                    </a:lnTo>
                    <a:lnTo>
                      <a:pt x="3498" y="1252"/>
                    </a:lnTo>
                    <a:lnTo>
                      <a:pt x="3534" y="1382"/>
                    </a:lnTo>
                    <a:lnTo>
                      <a:pt x="3561" y="1517"/>
                    </a:lnTo>
                    <a:lnTo>
                      <a:pt x="3576" y="1654"/>
                    </a:lnTo>
                    <a:lnTo>
                      <a:pt x="3581" y="1794"/>
                    </a:lnTo>
                    <a:lnTo>
                      <a:pt x="3576" y="1931"/>
                    </a:lnTo>
                    <a:lnTo>
                      <a:pt x="3561" y="2066"/>
                    </a:lnTo>
                    <a:lnTo>
                      <a:pt x="3535" y="2197"/>
                    </a:lnTo>
                    <a:lnTo>
                      <a:pt x="3502" y="2326"/>
                    </a:lnTo>
                    <a:lnTo>
                      <a:pt x="3458" y="2449"/>
                    </a:lnTo>
                    <a:lnTo>
                      <a:pt x="3405" y="2569"/>
                    </a:lnTo>
                    <a:lnTo>
                      <a:pt x="3345" y="2684"/>
                    </a:lnTo>
                    <a:lnTo>
                      <a:pt x="3276" y="2794"/>
                    </a:lnTo>
                    <a:lnTo>
                      <a:pt x="3200" y="2898"/>
                    </a:lnTo>
                    <a:lnTo>
                      <a:pt x="3117" y="2996"/>
                    </a:lnTo>
                    <a:lnTo>
                      <a:pt x="3026" y="3087"/>
                    </a:lnTo>
                    <a:lnTo>
                      <a:pt x="2930" y="3174"/>
                    </a:lnTo>
                    <a:lnTo>
                      <a:pt x="2828" y="3253"/>
                    </a:lnTo>
                    <a:lnTo>
                      <a:pt x="2801" y="3277"/>
                    </a:lnTo>
                    <a:lnTo>
                      <a:pt x="2778" y="3307"/>
                    </a:lnTo>
                    <a:lnTo>
                      <a:pt x="2759" y="3342"/>
                    </a:lnTo>
                    <a:lnTo>
                      <a:pt x="2746" y="3378"/>
                    </a:lnTo>
                    <a:lnTo>
                      <a:pt x="2742" y="3413"/>
                    </a:lnTo>
                    <a:lnTo>
                      <a:pt x="2742" y="4165"/>
                    </a:lnTo>
                    <a:lnTo>
                      <a:pt x="2725" y="4165"/>
                    </a:lnTo>
                    <a:lnTo>
                      <a:pt x="2702" y="4202"/>
                    </a:lnTo>
                    <a:lnTo>
                      <a:pt x="2666" y="4238"/>
                    </a:lnTo>
                    <a:lnTo>
                      <a:pt x="2621" y="4271"/>
                    </a:lnTo>
                    <a:lnTo>
                      <a:pt x="2565" y="4302"/>
                    </a:lnTo>
                    <a:lnTo>
                      <a:pt x="2501" y="4330"/>
                    </a:lnTo>
                    <a:lnTo>
                      <a:pt x="2428" y="4357"/>
                    </a:lnTo>
                    <a:lnTo>
                      <a:pt x="2349" y="4381"/>
                    </a:lnTo>
                    <a:lnTo>
                      <a:pt x="2263" y="4401"/>
                    </a:lnTo>
                    <a:lnTo>
                      <a:pt x="2248" y="4447"/>
                    </a:lnTo>
                    <a:lnTo>
                      <a:pt x="2222" y="4489"/>
                    </a:lnTo>
                    <a:lnTo>
                      <a:pt x="2190" y="4528"/>
                    </a:lnTo>
                    <a:lnTo>
                      <a:pt x="2150" y="4565"/>
                    </a:lnTo>
                    <a:lnTo>
                      <a:pt x="2103" y="4597"/>
                    </a:lnTo>
                    <a:lnTo>
                      <a:pt x="2049" y="4624"/>
                    </a:lnTo>
                    <a:lnTo>
                      <a:pt x="1991" y="4646"/>
                    </a:lnTo>
                    <a:lnTo>
                      <a:pt x="1927" y="4661"/>
                    </a:lnTo>
                    <a:lnTo>
                      <a:pt x="1861" y="4672"/>
                    </a:lnTo>
                    <a:lnTo>
                      <a:pt x="1790" y="4675"/>
                    </a:lnTo>
                    <a:lnTo>
                      <a:pt x="1719" y="4672"/>
                    </a:lnTo>
                    <a:lnTo>
                      <a:pt x="1654" y="4661"/>
                    </a:lnTo>
                    <a:lnTo>
                      <a:pt x="1589" y="4646"/>
                    </a:lnTo>
                    <a:lnTo>
                      <a:pt x="1532" y="4624"/>
                    </a:lnTo>
                    <a:lnTo>
                      <a:pt x="1478" y="4597"/>
                    </a:lnTo>
                    <a:lnTo>
                      <a:pt x="1431" y="4565"/>
                    </a:lnTo>
                    <a:lnTo>
                      <a:pt x="1390" y="4528"/>
                    </a:lnTo>
                    <a:lnTo>
                      <a:pt x="1358" y="4489"/>
                    </a:lnTo>
                    <a:lnTo>
                      <a:pt x="1333" y="4447"/>
                    </a:lnTo>
                    <a:lnTo>
                      <a:pt x="1318" y="4401"/>
                    </a:lnTo>
                    <a:lnTo>
                      <a:pt x="1232" y="4381"/>
                    </a:lnTo>
                    <a:lnTo>
                      <a:pt x="1151" y="4357"/>
                    </a:lnTo>
                    <a:lnTo>
                      <a:pt x="1080" y="4330"/>
                    </a:lnTo>
                    <a:lnTo>
                      <a:pt x="1016" y="4302"/>
                    </a:lnTo>
                    <a:lnTo>
                      <a:pt x="960" y="4271"/>
                    </a:lnTo>
                    <a:lnTo>
                      <a:pt x="914" y="4238"/>
                    </a:lnTo>
                    <a:lnTo>
                      <a:pt x="879" y="4202"/>
                    </a:lnTo>
                    <a:lnTo>
                      <a:pt x="854" y="4165"/>
                    </a:lnTo>
                    <a:lnTo>
                      <a:pt x="838" y="4165"/>
                    </a:lnTo>
                    <a:lnTo>
                      <a:pt x="838" y="3413"/>
                    </a:lnTo>
                    <a:lnTo>
                      <a:pt x="833" y="3378"/>
                    </a:lnTo>
                    <a:lnTo>
                      <a:pt x="821" y="3341"/>
                    </a:lnTo>
                    <a:lnTo>
                      <a:pt x="803" y="3307"/>
                    </a:lnTo>
                    <a:lnTo>
                      <a:pt x="779" y="3277"/>
                    </a:lnTo>
                    <a:lnTo>
                      <a:pt x="752" y="3253"/>
                    </a:lnTo>
                    <a:lnTo>
                      <a:pt x="651" y="3174"/>
                    </a:lnTo>
                    <a:lnTo>
                      <a:pt x="555" y="3089"/>
                    </a:lnTo>
                    <a:lnTo>
                      <a:pt x="464" y="2996"/>
                    </a:lnTo>
                    <a:lnTo>
                      <a:pt x="381" y="2898"/>
                    </a:lnTo>
                    <a:lnTo>
                      <a:pt x="305" y="2794"/>
                    </a:lnTo>
                    <a:lnTo>
                      <a:pt x="236" y="2684"/>
                    </a:lnTo>
                    <a:lnTo>
                      <a:pt x="175" y="2569"/>
                    </a:lnTo>
                    <a:lnTo>
                      <a:pt x="123" y="2449"/>
                    </a:lnTo>
                    <a:lnTo>
                      <a:pt x="79" y="2326"/>
                    </a:lnTo>
                    <a:lnTo>
                      <a:pt x="45" y="2197"/>
                    </a:lnTo>
                    <a:lnTo>
                      <a:pt x="20" y="2066"/>
                    </a:lnTo>
                    <a:lnTo>
                      <a:pt x="5" y="1931"/>
                    </a:lnTo>
                    <a:lnTo>
                      <a:pt x="0" y="1794"/>
                    </a:lnTo>
                    <a:lnTo>
                      <a:pt x="5" y="1654"/>
                    </a:lnTo>
                    <a:lnTo>
                      <a:pt x="20" y="1517"/>
                    </a:lnTo>
                    <a:lnTo>
                      <a:pt x="47" y="1382"/>
                    </a:lnTo>
                    <a:lnTo>
                      <a:pt x="82" y="1252"/>
                    </a:lnTo>
                    <a:lnTo>
                      <a:pt x="128" y="1127"/>
                    </a:lnTo>
                    <a:lnTo>
                      <a:pt x="180" y="1005"/>
                    </a:lnTo>
                    <a:lnTo>
                      <a:pt x="244" y="888"/>
                    </a:lnTo>
                    <a:lnTo>
                      <a:pt x="313" y="777"/>
                    </a:lnTo>
                    <a:lnTo>
                      <a:pt x="393" y="672"/>
                    </a:lnTo>
                    <a:lnTo>
                      <a:pt x="479" y="573"/>
                    </a:lnTo>
                    <a:lnTo>
                      <a:pt x="570" y="480"/>
                    </a:lnTo>
                    <a:lnTo>
                      <a:pt x="670" y="395"/>
                    </a:lnTo>
                    <a:lnTo>
                      <a:pt x="776" y="316"/>
                    </a:lnTo>
                    <a:lnTo>
                      <a:pt x="886" y="245"/>
                    </a:lnTo>
                    <a:lnTo>
                      <a:pt x="1002" y="182"/>
                    </a:lnTo>
                    <a:lnTo>
                      <a:pt x="1124" y="128"/>
                    </a:lnTo>
                    <a:lnTo>
                      <a:pt x="1250" y="85"/>
                    </a:lnTo>
                    <a:lnTo>
                      <a:pt x="1380" y="49"/>
                    </a:lnTo>
                    <a:lnTo>
                      <a:pt x="1513" y="22"/>
                    </a:lnTo>
                    <a:lnTo>
                      <a:pt x="1650" y="7"/>
                    </a:lnTo>
                    <a:lnTo>
                      <a:pt x="179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grpSp>
        <p:sp>
          <p:nvSpPr>
            <p:cNvPr id="60" name="Freeform 35">
              <a:extLst>
                <a:ext uri="{FF2B5EF4-FFF2-40B4-BE49-F238E27FC236}">
                  <a16:creationId xmlns:a16="http://schemas.microsoft.com/office/drawing/2014/main" id="{33674B9B-476F-468C-8D70-5E6EC0B33EFF}"/>
                </a:ext>
              </a:extLst>
            </p:cNvPr>
            <p:cNvSpPr>
              <a:spLocks/>
            </p:cNvSpPr>
            <p:nvPr/>
          </p:nvSpPr>
          <p:spPr bwMode="auto">
            <a:xfrm>
              <a:off x="5307012" y="3352801"/>
              <a:ext cx="1639887" cy="350839"/>
            </a:xfrm>
            <a:custGeom>
              <a:avLst/>
              <a:gdLst>
                <a:gd name="T0" fmla="*/ 108 w 2066"/>
                <a:gd name="T1" fmla="*/ 0 h 442"/>
                <a:gd name="T2" fmla="*/ 174 w 2066"/>
                <a:gd name="T3" fmla="*/ 12 h 442"/>
                <a:gd name="T4" fmla="*/ 240 w 2066"/>
                <a:gd name="T5" fmla="*/ 39 h 442"/>
                <a:gd name="T6" fmla="*/ 294 w 2066"/>
                <a:gd name="T7" fmla="*/ 77 h 442"/>
                <a:gd name="T8" fmla="*/ 380 w 2066"/>
                <a:gd name="T9" fmla="*/ 158 h 442"/>
                <a:gd name="T10" fmla="*/ 434 w 2066"/>
                <a:gd name="T11" fmla="*/ 172 h 442"/>
                <a:gd name="T12" fmla="*/ 488 w 2066"/>
                <a:gd name="T13" fmla="*/ 158 h 442"/>
                <a:gd name="T14" fmla="*/ 574 w 2066"/>
                <a:gd name="T15" fmla="*/ 77 h 442"/>
                <a:gd name="T16" fmla="*/ 625 w 2066"/>
                <a:gd name="T17" fmla="*/ 39 h 442"/>
                <a:gd name="T18" fmla="*/ 682 w 2066"/>
                <a:gd name="T19" fmla="*/ 12 h 442"/>
                <a:gd name="T20" fmla="*/ 735 w 2066"/>
                <a:gd name="T21" fmla="*/ 0 h 442"/>
                <a:gd name="T22" fmla="*/ 785 w 2066"/>
                <a:gd name="T23" fmla="*/ 12 h 442"/>
                <a:gd name="T24" fmla="*/ 843 w 2066"/>
                <a:gd name="T25" fmla="*/ 39 h 442"/>
                <a:gd name="T26" fmla="*/ 893 w 2066"/>
                <a:gd name="T27" fmla="*/ 77 h 442"/>
                <a:gd name="T28" fmla="*/ 979 w 2066"/>
                <a:gd name="T29" fmla="*/ 158 h 442"/>
                <a:gd name="T30" fmla="*/ 1033 w 2066"/>
                <a:gd name="T31" fmla="*/ 172 h 442"/>
                <a:gd name="T32" fmla="*/ 1087 w 2066"/>
                <a:gd name="T33" fmla="*/ 158 h 442"/>
                <a:gd name="T34" fmla="*/ 1173 w 2066"/>
                <a:gd name="T35" fmla="*/ 77 h 442"/>
                <a:gd name="T36" fmla="*/ 1224 w 2066"/>
                <a:gd name="T37" fmla="*/ 39 h 442"/>
                <a:gd name="T38" fmla="*/ 1280 w 2066"/>
                <a:gd name="T39" fmla="*/ 12 h 442"/>
                <a:gd name="T40" fmla="*/ 1332 w 2066"/>
                <a:gd name="T41" fmla="*/ 0 h 442"/>
                <a:gd name="T42" fmla="*/ 1384 w 2066"/>
                <a:gd name="T43" fmla="*/ 12 h 442"/>
                <a:gd name="T44" fmla="*/ 1442 w 2066"/>
                <a:gd name="T45" fmla="*/ 39 h 442"/>
                <a:gd name="T46" fmla="*/ 1491 w 2066"/>
                <a:gd name="T47" fmla="*/ 77 h 442"/>
                <a:gd name="T48" fmla="*/ 1578 w 2066"/>
                <a:gd name="T49" fmla="*/ 158 h 442"/>
                <a:gd name="T50" fmla="*/ 1632 w 2066"/>
                <a:gd name="T51" fmla="*/ 172 h 442"/>
                <a:gd name="T52" fmla="*/ 1686 w 2066"/>
                <a:gd name="T53" fmla="*/ 158 h 442"/>
                <a:gd name="T54" fmla="*/ 1773 w 2066"/>
                <a:gd name="T55" fmla="*/ 77 h 442"/>
                <a:gd name="T56" fmla="*/ 1827 w 2066"/>
                <a:gd name="T57" fmla="*/ 39 h 442"/>
                <a:gd name="T58" fmla="*/ 1892 w 2066"/>
                <a:gd name="T59" fmla="*/ 12 h 442"/>
                <a:gd name="T60" fmla="*/ 1958 w 2066"/>
                <a:gd name="T61" fmla="*/ 0 h 442"/>
                <a:gd name="T62" fmla="*/ 2036 w 2066"/>
                <a:gd name="T63" fmla="*/ 3 h 442"/>
                <a:gd name="T64" fmla="*/ 2065 w 2066"/>
                <a:gd name="T65" fmla="*/ 23 h 442"/>
                <a:gd name="T66" fmla="*/ 2059 w 2066"/>
                <a:gd name="T67" fmla="*/ 57 h 442"/>
                <a:gd name="T68" fmla="*/ 1708 w 2066"/>
                <a:gd name="T69" fmla="*/ 412 h 442"/>
                <a:gd name="T70" fmla="*/ 1659 w 2066"/>
                <a:gd name="T71" fmla="*/ 439 h 442"/>
                <a:gd name="T72" fmla="*/ 1604 w 2066"/>
                <a:gd name="T73" fmla="*/ 439 h 442"/>
                <a:gd name="T74" fmla="*/ 1555 w 2066"/>
                <a:gd name="T75" fmla="*/ 412 h 442"/>
                <a:gd name="T76" fmla="*/ 1386 w 2066"/>
                <a:gd name="T77" fmla="*/ 248 h 442"/>
                <a:gd name="T78" fmla="*/ 1332 w 2066"/>
                <a:gd name="T79" fmla="*/ 234 h 442"/>
                <a:gd name="T80" fmla="*/ 1278 w 2066"/>
                <a:gd name="T81" fmla="*/ 248 h 442"/>
                <a:gd name="T82" fmla="*/ 1109 w 2066"/>
                <a:gd name="T83" fmla="*/ 412 h 442"/>
                <a:gd name="T84" fmla="*/ 1060 w 2066"/>
                <a:gd name="T85" fmla="*/ 439 h 442"/>
                <a:gd name="T86" fmla="*/ 1005 w 2066"/>
                <a:gd name="T87" fmla="*/ 439 h 442"/>
                <a:gd name="T88" fmla="*/ 956 w 2066"/>
                <a:gd name="T89" fmla="*/ 412 h 442"/>
                <a:gd name="T90" fmla="*/ 787 w 2066"/>
                <a:gd name="T91" fmla="*/ 248 h 442"/>
                <a:gd name="T92" fmla="*/ 733 w 2066"/>
                <a:gd name="T93" fmla="*/ 234 h 442"/>
                <a:gd name="T94" fmla="*/ 681 w 2066"/>
                <a:gd name="T95" fmla="*/ 248 h 442"/>
                <a:gd name="T96" fmla="*/ 512 w 2066"/>
                <a:gd name="T97" fmla="*/ 412 h 442"/>
                <a:gd name="T98" fmla="*/ 463 w 2066"/>
                <a:gd name="T99" fmla="*/ 439 h 442"/>
                <a:gd name="T100" fmla="*/ 407 w 2066"/>
                <a:gd name="T101" fmla="*/ 439 h 442"/>
                <a:gd name="T102" fmla="*/ 358 w 2066"/>
                <a:gd name="T103" fmla="*/ 412 h 442"/>
                <a:gd name="T104" fmla="*/ 7 w 2066"/>
                <a:gd name="T105" fmla="*/ 57 h 442"/>
                <a:gd name="T106" fmla="*/ 2 w 2066"/>
                <a:gd name="T107" fmla="*/ 23 h 442"/>
                <a:gd name="T108" fmla="*/ 29 w 2066"/>
                <a:gd name="T109" fmla="*/ 3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066" h="442">
                  <a:moveTo>
                    <a:pt x="56" y="0"/>
                  </a:moveTo>
                  <a:lnTo>
                    <a:pt x="108" y="0"/>
                  </a:lnTo>
                  <a:lnTo>
                    <a:pt x="140" y="3"/>
                  </a:lnTo>
                  <a:lnTo>
                    <a:pt x="174" y="12"/>
                  </a:lnTo>
                  <a:lnTo>
                    <a:pt x="208" y="23"/>
                  </a:lnTo>
                  <a:lnTo>
                    <a:pt x="240" y="39"/>
                  </a:lnTo>
                  <a:lnTo>
                    <a:pt x="270" y="57"/>
                  </a:lnTo>
                  <a:lnTo>
                    <a:pt x="294" y="77"/>
                  </a:lnTo>
                  <a:lnTo>
                    <a:pt x="358" y="142"/>
                  </a:lnTo>
                  <a:lnTo>
                    <a:pt x="380" y="158"/>
                  </a:lnTo>
                  <a:lnTo>
                    <a:pt x="407" y="169"/>
                  </a:lnTo>
                  <a:lnTo>
                    <a:pt x="434" y="172"/>
                  </a:lnTo>
                  <a:lnTo>
                    <a:pt x="463" y="169"/>
                  </a:lnTo>
                  <a:lnTo>
                    <a:pt x="488" y="158"/>
                  </a:lnTo>
                  <a:lnTo>
                    <a:pt x="512" y="142"/>
                  </a:lnTo>
                  <a:lnTo>
                    <a:pt x="574" y="77"/>
                  </a:lnTo>
                  <a:lnTo>
                    <a:pt x="598" y="57"/>
                  </a:lnTo>
                  <a:lnTo>
                    <a:pt x="625" y="39"/>
                  </a:lnTo>
                  <a:lnTo>
                    <a:pt x="654" y="23"/>
                  </a:lnTo>
                  <a:lnTo>
                    <a:pt x="682" y="12"/>
                  </a:lnTo>
                  <a:lnTo>
                    <a:pt x="709" y="3"/>
                  </a:lnTo>
                  <a:lnTo>
                    <a:pt x="735" y="0"/>
                  </a:lnTo>
                  <a:lnTo>
                    <a:pt x="758" y="3"/>
                  </a:lnTo>
                  <a:lnTo>
                    <a:pt x="785" y="12"/>
                  </a:lnTo>
                  <a:lnTo>
                    <a:pt x="814" y="23"/>
                  </a:lnTo>
                  <a:lnTo>
                    <a:pt x="843" y="39"/>
                  </a:lnTo>
                  <a:lnTo>
                    <a:pt x="870" y="57"/>
                  </a:lnTo>
                  <a:lnTo>
                    <a:pt x="893" y="77"/>
                  </a:lnTo>
                  <a:lnTo>
                    <a:pt x="956" y="142"/>
                  </a:lnTo>
                  <a:lnTo>
                    <a:pt x="979" y="158"/>
                  </a:lnTo>
                  <a:lnTo>
                    <a:pt x="1005" y="169"/>
                  </a:lnTo>
                  <a:lnTo>
                    <a:pt x="1033" y="172"/>
                  </a:lnTo>
                  <a:lnTo>
                    <a:pt x="1060" y="169"/>
                  </a:lnTo>
                  <a:lnTo>
                    <a:pt x="1087" y="158"/>
                  </a:lnTo>
                  <a:lnTo>
                    <a:pt x="1109" y="142"/>
                  </a:lnTo>
                  <a:lnTo>
                    <a:pt x="1173" y="77"/>
                  </a:lnTo>
                  <a:lnTo>
                    <a:pt x="1197" y="57"/>
                  </a:lnTo>
                  <a:lnTo>
                    <a:pt x="1224" y="39"/>
                  </a:lnTo>
                  <a:lnTo>
                    <a:pt x="1253" y="23"/>
                  </a:lnTo>
                  <a:lnTo>
                    <a:pt x="1280" y="12"/>
                  </a:lnTo>
                  <a:lnTo>
                    <a:pt x="1308" y="3"/>
                  </a:lnTo>
                  <a:lnTo>
                    <a:pt x="1332" y="0"/>
                  </a:lnTo>
                  <a:lnTo>
                    <a:pt x="1357" y="3"/>
                  </a:lnTo>
                  <a:lnTo>
                    <a:pt x="1384" y="12"/>
                  </a:lnTo>
                  <a:lnTo>
                    <a:pt x="1413" y="23"/>
                  </a:lnTo>
                  <a:lnTo>
                    <a:pt x="1442" y="39"/>
                  </a:lnTo>
                  <a:lnTo>
                    <a:pt x="1469" y="57"/>
                  </a:lnTo>
                  <a:lnTo>
                    <a:pt x="1491" y="77"/>
                  </a:lnTo>
                  <a:lnTo>
                    <a:pt x="1555" y="142"/>
                  </a:lnTo>
                  <a:lnTo>
                    <a:pt x="1578" y="158"/>
                  </a:lnTo>
                  <a:lnTo>
                    <a:pt x="1604" y="169"/>
                  </a:lnTo>
                  <a:lnTo>
                    <a:pt x="1632" y="172"/>
                  </a:lnTo>
                  <a:lnTo>
                    <a:pt x="1659" y="169"/>
                  </a:lnTo>
                  <a:lnTo>
                    <a:pt x="1686" y="158"/>
                  </a:lnTo>
                  <a:lnTo>
                    <a:pt x="1708" y="142"/>
                  </a:lnTo>
                  <a:lnTo>
                    <a:pt x="1773" y="77"/>
                  </a:lnTo>
                  <a:lnTo>
                    <a:pt x="1796" y="57"/>
                  </a:lnTo>
                  <a:lnTo>
                    <a:pt x="1827" y="39"/>
                  </a:lnTo>
                  <a:lnTo>
                    <a:pt x="1859" y="23"/>
                  </a:lnTo>
                  <a:lnTo>
                    <a:pt x="1892" y="12"/>
                  </a:lnTo>
                  <a:lnTo>
                    <a:pt x="1926" y="3"/>
                  </a:lnTo>
                  <a:lnTo>
                    <a:pt x="1958" y="0"/>
                  </a:lnTo>
                  <a:lnTo>
                    <a:pt x="2011" y="0"/>
                  </a:lnTo>
                  <a:lnTo>
                    <a:pt x="2036" y="3"/>
                  </a:lnTo>
                  <a:lnTo>
                    <a:pt x="2054" y="12"/>
                  </a:lnTo>
                  <a:lnTo>
                    <a:pt x="2065" y="23"/>
                  </a:lnTo>
                  <a:lnTo>
                    <a:pt x="2066" y="39"/>
                  </a:lnTo>
                  <a:lnTo>
                    <a:pt x="2059" y="57"/>
                  </a:lnTo>
                  <a:lnTo>
                    <a:pt x="2043" y="77"/>
                  </a:lnTo>
                  <a:lnTo>
                    <a:pt x="1708" y="412"/>
                  </a:lnTo>
                  <a:lnTo>
                    <a:pt x="1686" y="429"/>
                  </a:lnTo>
                  <a:lnTo>
                    <a:pt x="1659" y="439"/>
                  </a:lnTo>
                  <a:lnTo>
                    <a:pt x="1632" y="442"/>
                  </a:lnTo>
                  <a:lnTo>
                    <a:pt x="1604" y="439"/>
                  </a:lnTo>
                  <a:lnTo>
                    <a:pt x="1578" y="429"/>
                  </a:lnTo>
                  <a:lnTo>
                    <a:pt x="1555" y="412"/>
                  </a:lnTo>
                  <a:lnTo>
                    <a:pt x="1410" y="267"/>
                  </a:lnTo>
                  <a:lnTo>
                    <a:pt x="1386" y="248"/>
                  </a:lnTo>
                  <a:lnTo>
                    <a:pt x="1361" y="238"/>
                  </a:lnTo>
                  <a:lnTo>
                    <a:pt x="1332" y="234"/>
                  </a:lnTo>
                  <a:lnTo>
                    <a:pt x="1305" y="238"/>
                  </a:lnTo>
                  <a:lnTo>
                    <a:pt x="1278" y="248"/>
                  </a:lnTo>
                  <a:lnTo>
                    <a:pt x="1256" y="267"/>
                  </a:lnTo>
                  <a:lnTo>
                    <a:pt x="1109" y="412"/>
                  </a:lnTo>
                  <a:lnTo>
                    <a:pt x="1087" y="429"/>
                  </a:lnTo>
                  <a:lnTo>
                    <a:pt x="1060" y="439"/>
                  </a:lnTo>
                  <a:lnTo>
                    <a:pt x="1033" y="442"/>
                  </a:lnTo>
                  <a:lnTo>
                    <a:pt x="1005" y="439"/>
                  </a:lnTo>
                  <a:lnTo>
                    <a:pt x="979" y="429"/>
                  </a:lnTo>
                  <a:lnTo>
                    <a:pt x="956" y="412"/>
                  </a:lnTo>
                  <a:lnTo>
                    <a:pt x="810" y="267"/>
                  </a:lnTo>
                  <a:lnTo>
                    <a:pt x="787" y="248"/>
                  </a:lnTo>
                  <a:lnTo>
                    <a:pt x="762" y="238"/>
                  </a:lnTo>
                  <a:lnTo>
                    <a:pt x="733" y="234"/>
                  </a:lnTo>
                  <a:lnTo>
                    <a:pt x="706" y="238"/>
                  </a:lnTo>
                  <a:lnTo>
                    <a:pt x="681" y="248"/>
                  </a:lnTo>
                  <a:lnTo>
                    <a:pt x="657" y="267"/>
                  </a:lnTo>
                  <a:lnTo>
                    <a:pt x="512" y="412"/>
                  </a:lnTo>
                  <a:lnTo>
                    <a:pt x="488" y="429"/>
                  </a:lnTo>
                  <a:lnTo>
                    <a:pt x="463" y="439"/>
                  </a:lnTo>
                  <a:lnTo>
                    <a:pt x="434" y="442"/>
                  </a:lnTo>
                  <a:lnTo>
                    <a:pt x="407" y="439"/>
                  </a:lnTo>
                  <a:lnTo>
                    <a:pt x="380" y="429"/>
                  </a:lnTo>
                  <a:lnTo>
                    <a:pt x="358" y="412"/>
                  </a:lnTo>
                  <a:lnTo>
                    <a:pt x="24" y="77"/>
                  </a:lnTo>
                  <a:lnTo>
                    <a:pt x="7" y="57"/>
                  </a:lnTo>
                  <a:lnTo>
                    <a:pt x="0" y="39"/>
                  </a:lnTo>
                  <a:lnTo>
                    <a:pt x="2" y="23"/>
                  </a:lnTo>
                  <a:lnTo>
                    <a:pt x="12" y="12"/>
                  </a:lnTo>
                  <a:lnTo>
                    <a:pt x="29" y="3"/>
                  </a:lnTo>
                  <a:lnTo>
                    <a:pt x="5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grpSp>
      <p:sp>
        <p:nvSpPr>
          <p:cNvPr id="68" name="Rechteck 67">
            <a:extLst>
              <a:ext uri="{FF2B5EF4-FFF2-40B4-BE49-F238E27FC236}">
                <a16:creationId xmlns:a16="http://schemas.microsoft.com/office/drawing/2014/main" id="{81F98943-D55B-4F8D-A030-5895DAD95D2A}"/>
              </a:ext>
            </a:extLst>
          </p:cNvPr>
          <p:cNvSpPr/>
          <p:nvPr userDrawn="1"/>
        </p:nvSpPr>
        <p:spPr>
          <a:xfrm>
            <a:off x="8234060" y="5317556"/>
            <a:ext cx="2542251" cy="542488"/>
          </a:xfrm>
          <a:prstGeom prst="rect">
            <a:avLst/>
          </a:prstGeom>
          <a:solidFill>
            <a:schemeClr val="bg1"/>
          </a:solidFill>
          <a:ln w="952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68555" tIns="34277" rIns="68555" bIns="34277" rtlCol="0" anchor="ctr"/>
          <a:lstStyle/>
          <a:p>
            <a:pPr algn="ctr"/>
            <a:endParaRPr lang="de-DE" sz="1100" b="1" dirty="0">
              <a:solidFill>
                <a:srgbClr val="A5027D"/>
              </a:solidFill>
            </a:endParaRPr>
          </a:p>
        </p:txBody>
      </p:sp>
      <p:sp>
        <p:nvSpPr>
          <p:cNvPr id="69" name="Textplatzhalter 4">
            <a:extLst>
              <a:ext uri="{FF2B5EF4-FFF2-40B4-BE49-F238E27FC236}">
                <a16:creationId xmlns:a16="http://schemas.microsoft.com/office/drawing/2014/main" id="{82662B8F-4BD7-4B97-AB95-8642F1EA22B7}"/>
              </a:ext>
            </a:extLst>
          </p:cNvPr>
          <p:cNvSpPr>
            <a:spLocks noGrp="1"/>
          </p:cNvSpPr>
          <p:nvPr>
            <p:ph type="body" sz="quarter" idx="18" hasCustomPrompt="1"/>
          </p:nvPr>
        </p:nvSpPr>
        <p:spPr>
          <a:xfrm>
            <a:off x="1385595" y="1614408"/>
            <a:ext cx="2525428" cy="553108"/>
          </a:xfrm>
          <a:prstGeom prst="rect">
            <a:avLst/>
          </a:prstGeom>
          <a:effectLst/>
        </p:spPr>
        <p:txBody>
          <a:bodyPr wrap="square" lIns="0" tIns="0" rIns="0" bIns="0" anchor="ctr" anchorCtr="0"/>
          <a:lstStyle>
            <a:lvl1pPr marL="0" marR="0" indent="0" algn="ctr" defTabSz="814920" rtl="0" eaLnBrk="1" fontAlgn="auto" latinLnBrk="0" hangingPunct="1">
              <a:lnSpc>
                <a:spcPct val="130000"/>
              </a:lnSpc>
              <a:spcBef>
                <a:spcPts val="300"/>
              </a:spcBef>
              <a:spcAft>
                <a:spcPts val="300"/>
              </a:spcAft>
              <a:buClr>
                <a:srgbClr val="A5027D"/>
              </a:buClr>
              <a:buSzTx/>
              <a:buFont typeface="Arial" panose="020B0604020202020204" pitchFamily="34" charset="0"/>
              <a:buNone/>
              <a:tabLst/>
              <a:defRPr sz="1600" b="0" baseline="0">
                <a:solidFill>
                  <a:schemeClr val="accent2"/>
                </a:solidFill>
              </a:defRPr>
            </a:lvl1pPr>
            <a:lvl2pPr marL="403200" marR="0" indent="-198000" algn="l" defTabSz="814920" rtl="0" eaLnBrk="1" fontAlgn="auto" latinLnBrk="0" hangingPunct="1">
              <a:lnSpc>
                <a:spcPct val="130000"/>
              </a:lnSpc>
              <a:spcBef>
                <a:spcPts val="0"/>
              </a:spcBef>
              <a:spcAft>
                <a:spcPts val="0"/>
              </a:spcAft>
              <a:buClr>
                <a:srgbClr val="A5027D"/>
              </a:buClr>
              <a:buSzTx/>
              <a:buFont typeface="Arial" panose="020B0604020202020204" pitchFamily="34" charset="0"/>
              <a:buChar char="–"/>
              <a:tabLst/>
              <a:defRPr sz="1300" baseline="0"/>
            </a:lvl2pPr>
            <a:lvl3pPr marL="601200" marR="0" indent="-198000" algn="l" defTabSz="814920" rtl="0" eaLnBrk="1" fontAlgn="auto" latinLnBrk="0" hangingPunct="1">
              <a:lnSpc>
                <a:spcPct val="130000"/>
              </a:lnSpc>
              <a:spcBef>
                <a:spcPts val="0"/>
              </a:spcBef>
              <a:spcAft>
                <a:spcPts val="0"/>
              </a:spcAft>
              <a:buClr>
                <a:srgbClr val="A5027D"/>
              </a:buClr>
              <a:buSzTx/>
              <a:buFont typeface="Arial" panose="020B0604020202020204" pitchFamily="34" charset="0"/>
              <a:buChar char="•"/>
              <a:tabLst/>
              <a:defRPr sz="1200" baseline="0"/>
            </a:lvl3pPr>
          </a:lstStyle>
          <a:p>
            <a:pPr lvl="0"/>
            <a:r>
              <a:rPr lang="de-DE" dirty="0"/>
              <a:t>xxx</a:t>
            </a:r>
          </a:p>
        </p:txBody>
      </p:sp>
      <p:sp>
        <p:nvSpPr>
          <p:cNvPr id="70" name="Textplatzhalter 4">
            <a:extLst>
              <a:ext uri="{FF2B5EF4-FFF2-40B4-BE49-F238E27FC236}">
                <a16:creationId xmlns:a16="http://schemas.microsoft.com/office/drawing/2014/main" id="{3B9A6D9D-D811-42FF-9179-3B34F26E34A4}"/>
              </a:ext>
            </a:extLst>
          </p:cNvPr>
          <p:cNvSpPr>
            <a:spLocks noGrp="1"/>
          </p:cNvSpPr>
          <p:nvPr>
            <p:ph type="body" sz="quarter" idx="20" hasCustomPrompt="1"/>
          </p:nvPr>
        </p:nvSpPr>
        <p:spPr>
          <a:xfrm>
            <a:off x="8234060" y="1614408"/>
            <a:ext cx="2525428" cy="553108"/>
          </a:xfrm>
          <a:prstGeom prst="rect">
            <a:avLst/>
          </a:prstGeom>
          <a:effectLst/>
        </p:spPr>
        <p:txBody>
          <a:bodyPr wrap="square" lIns="0" tIns="0" rIns="0" bIns="0" anchor="ctr" anchorCtr="0"/>
          <a:lstStyle>
            <a:lvl1pPr marL="0" marR="0" indent="0" algn="ctr" defTabSz="814920" rtl="0" eaLnBrk="1" fontAlgn="auto" latinLnBrk="0" hangingPunct="1">
              <a:lnSpc>
                <a:spcPct val="130000"/>
              </a:lnSpc>
              <a:spcBef>
                <a:spcPts val="300"/>
              </a:spcBef>
              <a:spcAft>
                <a:spcPts val="300"/>
              </a:spcAft>
              <a:buClr>
                <a:srgbClr val="A5027D"/>
              </a:buClr>
              <a:buSzTx/>
              <a:buFont typeface="Arial" panose="020B0604020202020204" pitchFamily="34" charset="0"/>
              <a:buNone/>
              <a:tabLst/>
              <a:defRPr sz="1600" b="0" baseline="0">
                <a:solidFill>
                  <a:schemeClr val="accent2"/>
                </a:solidFill>
              </a:defRPr>
            </a:lvl1pPr>
            <a:lvl2pPr marL="403200" marR="0" indent="-198000" algn="l" defTabSz="814920" rtl="0" eaLnBrk="1" fontAlgn="auto" latinLnBrk="0" hangingPunct="1">
              <a:lnSpc>
                <a:spcPct val="130000"/>
              </a:lnSpc>
              <a:spcBef>
                <a:spcPts val="0"/>
              </a:spcBef>
              <a:spcAft>
                <a:spcPts val="0"/>
              </a:spcAft>
              <a:buClr>
                <a:srgbClr val="A5027D"/>
              </a:buClr>
              <a:buSzTx/>
              <a:buFont typeface="Arial" panose="020B0604020202020204" pitchFamily="34" charset="0"/>
              <a:buChar char="–"/>
              <a:tabLst/>
              <a:defRPr sz="1300" baseline="0"/>
            </a:lvl2pPr>
            <a:lvl3pPr marL="601200" marR="0" indent="-198000" algn="l" defTabSz="814920" rtl="0" eaLnBrk="1" fontAlgn="auto" latinLnBrk="0" hangingPunct="1">
              <a:lnSpc>
                <a:spcPct val="130000"/>
              </a:lnSpc>
              <a:spcBef>
                <a:spcPts val="0"/>
              </a:spcBef>
              <a:spcAft>
                <a:spcPts val="0"/>
              </a:spcAft>
              <a:buClr>
                <a:srgbClr val="A5027D"/>
              </a:buClr>
              <a:buSzTx/>
              <a:buFont typeface="Arial" panose="020B0604020202020204" pitchFamily="34" charset="0"/>
              <a:buChar char="•"/>
              <a:tabLst/>
              <a:defRPr sz="1200" baseline="0"/>
            </a:lvl3pPr>
          </a:lstStyle>
          <a:p>
            <a:pPr lvl="0"/>
            <a:r>
              <a:rPr lang="de-DE" dirty="0"/>
              <a:t>xxx</a:t>
            </a:r>
          </a:p>
        </p:txBody>
      </p:sp>
      <p:sp>
        <p:nvSpPr>
          <p:cNvPr id="73" name="Textplatzhalter 4">
            <a:extLst>
              <a:ext uri="{FF2B5EF4-FFF2-40B4-BE49-F238E27FC236}">
                <a16:creationId xmlns:a16="http://schemas.microsoft.com/office/drawing/2014/main" id="{120194E1-43E1-41CF-BCF0-62D9C36104D4}"/>
              </a:ext>
            </a:extLst>
          </p:cNvPr>
          <p:cNvSpPr>
            <a:spLocks noGrp="1"/>
          </p:cNvSpPr>
          <p:nvPr>
            <p:ph type="body" sz="quarter" idx="23" hasCustomPrompt="1"/>
          </p:nvPr>
        </p:nvSpPr>
        <p:spPr>
          <a:xfrm>
            <a:off x="1385595" y="5306936"/>
            <a:ext cx="2525428" cy="553108"/>
          </a:xfrm>
          <a:prstGeom prst="rect">
            <a:avLst/>
          </a:prstGeom>
          <a:effectLst/>
        </p:spPr>
        <p:txBody>
          <a:bodyPr wrap="square" lIns="0" tIns="0" rIns="0" bIns="0" anchor="ctr" anchorCtr="0"/>
          <a:lstStyle>
            <a:lvl1pPr marL="0" marR="0" indent="0" algn="ctr" defTabSz="814920" rtl="0" eaLnBrk="1" fontAlgn="auto" latinLnBrk="0" hangingPunct="1">
              <a:lnSpc>
                <a:spcPct val="130000"/>
              </a:lnSpc>
              <a:spcBef>
                <a:spcPts val="300"/>
              </a:spcBef>
              <a:spcAft>
                <a:spcPts val="300"/>
              </a:spcAft>
              <a:buClr>
                <a:srgbClr val="A5027D"/>
              </a:buClr>
              <a:buSzTx/>
              <a:buFont typeface="Arial" panose="020B0604020202020204" pitchFamily="34" charset="0"/>
              <a:buNone/>
              <a:tabLst/>
              <a:defRPr sz="1600" b="0" baseline="0">
                <a:solidFill>
                  <a:schemeClr val="accent2"/>
                </a:solidFill>
              </a:defRPr>
            </a:lvl1pPr>
            <a:lvl2pPr marL="403200" marR="0" indent="-198000" algn="l" defTabSz="814920" rtl="0" eaLnBrk="1" fontAlgn="auto" latinLnBrk="0" hangingPunct="1">
              <a:lnSpc>
                <a:spcPct val="130000"/>
              </a:lnSpc>
              <a:spcBef>
                <a:spcPts val="0"/>
              </a:spcBef>
              <a:spcAft>
                <a:spcPts val="0"/>
              </a:spcAft>
              <a:buClr>
                <a:srgbClr val="A5027D"/>
              </a:buClr>
              <a:buSzTx/>
              <a:buFont typeface="Arial" panose="020B0604020202020204" pitchFamily="34" charset="0"/>
              <a:buChar char="–"/>
              <a:tabLst/>
              <a:defRPr sz="1300" baseline="0"/>
            </a:lvl2pPr>
            <a:lvl3pPr marL="601200" marR="0" indent="-198000" algn="l" defTabSz="814920" rtl="0" eaLnBrk="1" fontAlgn="auto" latinLnBrk="0" hangingPunct="1">
              <a:lnSpc>
                <a:spcPct val="130000"/>
              </a:lnSpc>
              <a:spcBef>
                <a:spcPts val="0"/>
              </a:spcBef>
              <a:spcAft>
                <a:spcPts val="0"/>
              </a:spcAft>
              <a:buClr>
                <a:srgbClr val="A5027D"/>
              </a:buClr>
              <a:buSzTx/>
              <a:buFont typeface="Arial" panose="020B0604020202020204" pitchFamily="34" charset="0"/>
              <a:buChar char="•"/>
              <a:tabLst/>
              <a:defRPr sz="1200" baseline="0"/>
            </a:lvl3pPr>
          </a:lstStyle>
          <a:p>
            <a:pPr lvl="0"/>
            <a:r>
              <a:rPr lang="de-DE" dirty="0"/>
              <a:t>xxx</a:t>
            </a:r>
          </a:p>
        </p:txBody>
      </p:sp>
      <p:sp>
        <p:nvSpPr>
          <p:cNvPr id="74" name="Textplatzhalter 4">
            <a:extLst>
              <a:ext uri="{FF2B5EF4-FFF2-40B4-BE49-F238E27FC236}">
                <a16:creationId xmlns:a16="http://schemas.microsoft.com/office/drawing/2014/main" id="{4D3B9E0E-A7A3-422B-AE90-47C9976954BC}"/>
              </a:ext>
            </a:extLst>
          </p:cNvPr>
          <p:cNvSpPr>
            <a:spLocks noGrp="1"/>
          </p:cNvSpPr>
          <p:nvPr>
            <p:ph type="body" sz="quarter" idx="24" hasCustomPrompt="1"/>
          </p:nvPr>
        </p:nvSpPr>
        <p:spPr>
          <a:xfrm>
            <a:off x="8247457" y="5306936"/>
            <a:ext cx="2525428" cy="553108"/>
          </a:xfrm>
          <a:prstGeom prst="rect">
            <a:avLst/>
          </a:prstGeom>
          <a:effectLst/>
        </p:spPr>
        <p:txBody>
          <a:bodyPr wrap="square" lIns="0" tIns="0" rIns="0" bIns="0" anchor="ctr" anchorCtr="0"/>
          <a:lstStyle>
            <a:lvl1pPr marL="0" marR="0" indent="0" algn="ctr" defTabSz="814920" rtl="0" eaLnBrk="1" fontAlgn="auto" latinLnBrk="0" hangingPunct="1">
              <a:lnSpc>
                <a:spcPct val="130000"/>
              </a:lnSpc>
              <a:spcBef>
                <a:spcPts val="300"/>
              </a:spcBef>
              <a:spcAft>
                <a:spcPts val="300"/>
              </a:spcAft>
              <a:buClr>
                <a:srgbClr val="A5027D"/>
              </a:buClr>
              <a:buSzTx/>
              <a:buFont typeface="Arial" panose="020B0604020202020204" pitchFamily="34" charset="0"/>
              <a:buNone/>
              <a:tabLst/>
              <a:defRPr sz="1600" b="0" baseline="0">
                <a:solidFill>
                  <a:schemeClr val="accent2"/>
                </a:solidFill>
              </a:defRPr>
            </a:lvl1pPr>
            <a:lvl2pPr marL="403200" marR="0" indent="-198000" algn="l" defTabSz="814920" rtl="0" eaLnBrk="1" fontAlgn="auto" latinLnBrk="0" hangingPunct="1">
              <a:lnSpc>
                <a:spcPct val="130000"/>
              </a:lnSpc>
              <a:spcBef>
                <a:spcPts val="0"/>
              </a:spcBef>
              <a:spcAft>
                <a:spcPts val="0"/>
              </a:spcAft>
              <a:buClr>
                <a:srgbClr val="A5027D"/>
              </a:buClr>
              <a:buSzTx/>
              <a:buFont typeface="Arial" panose="020B0604020202020204" pitchFamily="34" charset="0"/>
              <a:buChar char="–"/>
              <a:tabLst/>
              <a:defRPr sz="1300" baseline="0"/>
            </a:lvl2pPr>
            <a:lvl3pPr marL="601200" marR="0" indent="-198000" algn="l" defTabSz="814920" rtl="0" eaLnBrk="1" fontAlgn="auto" latinLnBrk="0" hangingPunct="1">
              <a:lnSpc>
                <a:spcPct val="130000"/>
              </a:lnSpc>
              <a:spcBef>
                <a:spcPts val="0"/>
              </a:spcBef>
              <a:spcAft>
                <a:spcPts val="0"/>
              </a:spcAft>
              <a:buClr>
                <a:srgbClr val="A5027D"/>
              </a:buClr>
              <a:buSzTx/>
              <a:buFont typeface="Arial" panose="020B0604020202020204" pitchFamily="34" charset="0"/>
              <a:buChar char="•"/>
              <a:tabLst/>
              <a:defRPr sz="1200" baseline="0"/>
            </a:lvl3pPr>
          </a:lstStyle>
          <a:p>
            <a:pPr lvl="0"/>
            <a:r>
              <a:rPr lang="de-DE" dirty="0"/>
              <a:t>xxx</a:t>
            </a:r>
          </a:p>
        </p:txBody>
      </p:sp>
    </p:spTree>
    <p:extLst>
      <p:ext uri="{BB962C8B-B14F-4D97-AF65-F5344CB8AC3E}">
        <p14:creationId xmlns:p14="http://schemas.microsoft.com/office/powerpoint/2010/main" val="3725134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wipe(up)">
                                      <p:cBhvr>
                                        <p:cTn id="7" dur="500"/>
                                        <p:tgtEl>
                                          <p:spTgt spid="5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9"/>
                                        </p:tgtEl>
                                        <p:attrNameLst>
                                          <p:attrName>style.visibility</p:attrName>
                                        </p:attrNameLst>
                                      </p:cBhvr>
                                      <p:to>
                                        <p:strVal val="visible"/>
                                      </p:to>
                                    </p:set>
                                    <p:animEffect transition="in" filter="fade">
                                      <p:cBhvr>
                                        <p:cTn id="11" dur="500"/>
                                        <p:tgtEl>
                                          <p:spTgt spid="49"/>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73">
                                            <p:txEl>
                                              <p:pRg st="0" end="0"/>
                                            </p:txEl>
                                          </p:spTgt>
                                        </p:tgtEl>
                                        <p:attrNameLst>
                                          <p:attrName>style.visibility</p:attrName>
                                        </p:attrNameLst>
                                      </p:cBhvr>
                                      <p:to>
                                        <p:strVal val="visible"/>
                                      </p:to>
                                    </p:set>
                                    <p:animEffect transition="in" filter="fade">
                                      <p:cBhvr>
                                        <p:cTn id="14" dur="500"/>
                                        <p:tgtEl>
                                          <p:spTgt spid="73">
                                            <p:txEl>
                                              <p:pRg st="0" end="0"/>
                                            </p:txEl>
                                          </p:spTgt>
                                        </p:tgtEl>
                                      </p:cBhvr>
                                    </p:animEffect>
                                  </p:childTnLst>
                                </p:cTn>
                              </p:par>
                              <p:par>
                                <p:cTn id="15" presetID="10" presetClass="entr" presetSubtype="0" fill="hold" nodeType="withEffect" nodePh="1">
                                  <p:stCondLst>
                                    <p:cond delay="0"/>
                                  </p:stCondLst>
                                  <p:endCondLst>
                                    <p:cond evt="begin" delay="0">
                                      <p:tn val="15"/>
                                    </p:cond>
                                  </p:endCondLst>
                                  <p:childTnLst>
                                    <p:set>
                                      <p:cBhvr>
                                        <p:cTn id="16" dur="1" fill="hold">
                                          <p:stCondLst>
                                            <p:cond delay="0"/>
                                          </p:stCondLst>
                                        </p:cTn>
                                        <p:tgtEl>
                                          <p:spTgt spid="49">
                                            <p:txEl>
                                              <p:pRg st="0" end="0"/>
                                            </p:txEl>
                                          </p:spTgt>
                                        </p:tgtEl>
                                        <p:attrNameLst>
                                          <p:attrName>style.visibility</p:attrName>
                                        </p:attrNameLst>
                                      </p:cBhvr>
                                      <p:to>
                                        <p:strVal val="visible"/>
                                      </p:to>
                                    </p:set>
                                    <p:animEffect transition="in" filter="fade">
                                      <p:cBhvr>
                                        <p:cTn id="17" dur="500"/>
                                        <p:tgtEl>
                                          <p:spTgt spid="49">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mph" presetSubtype="0" nodeType="clickEffect" nodePh="1">
                                  <p:stCondLst>
                                    <p:cond delay="0"/>
                                  </p:stCondLst>
                                  <p:endCondLst>
                                    <p:cond evt="begin" delay="0">
                                      <p:tn val="20"/>
                                    </p:cond>
                                  </p:endCondLst>
                                  <p:childTnLst>
                                    <p:set>
                                      <p:cBhvr rctx="PPT">
                                        <p:cTn id="21" dur="indefinite"/>
                                        <p:tgtEl>
                                          <p:spTgt spid="49">
                                            <p:txEl>
                                              <p:pRg st="0" end="0"/>
                                            </p:txEl>
                                          </p:spTgt>
                                        </p:tgtEl>
                                        <p:attrNameLst>
                                          <p:attrName>style.opacity</p:attrName>
                                        </p:attrNameLst>
                                      </p:cBhvr>
                                      <p:to>
                                        <p:strVal val="0.5"/>
                                      </p:to>
                                    </p:set>
                                    <p:animEffect filter="image" prLst="opacity: 0.5">
                                      <p:cBhvr rctx="IE">
                                        <p:cTn id="22" dur="indefinite"/>
                                        <p:tgtEl>
                                          <p:spTgt spid="49">
                                            <p:txEl>
                                              <p:pRg st="0" end="0"/>
                                            </p:txEl>
                                          </p:spTgt>
                                        </p:tgtEl>
                                      </p:cBhvr>
                                    </p:animEffect>
                                  </p:childTnLst>
                                </p:cTn>
                              </p:par>
                              <p:par>
                                <p:cTn id="23" presetID="9" presetClass="emph" presetSubtype="0" nodeType="withEffect">
                                  <p:stCondLst>
                                    <p:cond delay="0"/>
                                  </p:stCondLst>
                                  <p:childTnLst>
                                    <p:set>
                                      <p:cBhvr rctx="PPT">
                                        <p:cTn id="24" dur="indefinite"/>
                                        <p:tgtEl>
                                          <p:spTgt spid="50"/>
                                        </p:tgtEl>
                                        <p:attrNameLst>
                                          <p:attrName>style.opacity</p:attrName>
                                        </p:attrNameLst>
                                      </p:cBhvr>
                                      <p:to>
                                        <p:strVal val="0.5"/>
                                      </p:to>
                                    </p:set>
                                    <p:animEffect filter="image" prLst="opacity: 0.5">
                                      <p:cBhvr rctx="IE">
                                        <p:cTn id="25" dur="indefinite"/>
                                        <p:tgtEl>
                                          <p:spTgt spid="50"/>
                                        </p:tgtEl>
                                      </p:cBhvr>
                                    </p:animEffect>
                                  </p:childTnLst>
                                </p:cTn>
                              </p:par>
                              <p:par>
                                <p:cTn id="26" presetID="22" presetClass="entr" presetSubtype="4" fill="hold" nodeType="withEffect">
                                  <p:stCondLst>
                                    <p:cond delay="0"/>
                                  </p:stCondLst>
                                  <p:childTnLst>
                                    <p:set>
                                      <p:cBhvr>
                                        <p:cTn id="27" dur="1" fill="hold">
                                          <p:stCondLst>
                                            <p:cond delay="0"/>
                                          </p:stCondLst>
                                        </p:cTn>
                                        <p:tgtEl>
                                          <p:spTgt spid="51"/>
                                        </p:tgtEl>
                                        <p:attrNameLst>
                                          <p:attrName>style.visibility</p:attrName>
                                        </p:attrNameLst>
                                      </p:cBhvr>
                                      <p:to>
                                        <p:strVal val="visible"/>
                                      </p:to>
                                    </p:set>
                                    <p:animEffect transition="in" filter="wipe(down)">
                                      <p:cBhvr>
                                        <p:cTn id="28" dur="500"/>
                                        <p:tgtEl>
                                          <p:spTgt spid="51"/>
                                        </p:tgtEl>
                                      </p:cBhvr>
                                    </p:animEffect>
                                  </p:childTnLst>
                                </p:cTn>
                              </p:par>
                            </p:childTnLst>
                          </p:cTn>
                        </p:par>
                        <p:par>
                          <p:cTn id="29" fill="hold">
                            <p:stCondLst>
                              <p:cond delay="500"/>
                            </p:stCondLst>
                            <p:childTnLst>
                              <p:par>
                                <p:cTn id="30" presetID="10" presetClass="entr" presetSubtype="0" fill="hold" grpId="0" nodeType="afterEffect">
                                  <p:stCondLst>
                                    <p:cond delay="0"/>
                                  </p:stCondLst>
                                  <p:childTnLst>
                                    <p:set>
                                      <p:cBhvr>
                                        <p:cTn id="31" dur="1" fill="hold">
                                          <p:stCondLst>
                                            <p:cond delay="0"/>
                                          </p:stCondLst>
                                        </p:cTn>
                                        <p:tgtEl>
                                          <p:spTgt spid="47"/>
                                        </p:tgtEl>
                                        <p:attrNameLst>
                                          <p:attrName>style.visibility</p:attrName>
                                        </p:attrNameLst>
                                      </p:cBhvr>
                                      <p:to>
                                        <p:strVal val="visible"/>
                                      </p:to>
                                    </p:set>
                                    <p:animEffect transition="in" filter="fade">
                                      <p:cBhvr>
                                        <p:cTn id="32" dur="500"/>
                                        <p:tgtEl>
                                          <p:spTgt spid="47"/>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69">
                                            <p:txEl>
                                              <p:pRg st="0" end="0"/>
                                            </p:txEl>
                                          </p:spTgt>
                                        </p:tgtEl>
                                        <p:attrNameLst>
                                          <p:attrName>style.visibility</p:attrName>
                                        </p:attrNameLst>
                                      </p:cBhvr>
                                      <p:to>
                                        <p:strVal val="visible"/>
                                      </p:to>
                                    </p:set>
                                    <p:animEffect transition="in" filter="fade">
                                      <p:cBhvr>
                                        <p:cTn id="35" dur="500"/>
                                        <p:tgtEl>
                                          <p:spTgt spid="69">
                                            <p:txEl>
                                              <p:pRg st="0" end="0"/>
                                            </p:txEl>
                                          </p:spTgt>
                                        </p:tgtEl>
                                      </p:cBhvr>
                                    </p:animEffect>
                                  </p:childTnLst>
                                </p:cTn>
                              </p:par>
                              <p:par>
                                <p:cTn id="36" presetID="10" presetClass="entr" presetSubtype="0" fill="hold" nodeType="withEffect" nodePh="1">
                                  <p:stCondLst>
                                    <p:cond delay="0"/>
                                  </p:stCondLst>
                                  <p:endCondLst>
                                    <p:cond evt="begin" delay="0">
                                      <p:tn val="36"/>
                                    </p:cond>
                                  </p:endCondLst>
                                  <p:childTnLst>
                                    <p:set>
                                      <p:cBhvr>
                                        <p:cTn id="37" dur="1" fill="hold">
                                          <p:stCondLst>
                                            <p:cond delay="0"/>
                                          </p:stCondLst>
                                        </p:cTn>
                                        <p:tgtEl>
                                          <p:spTgt spid="47">
                                            <p:txEl>
                                              <p:pRg st="0" end="0"/>
                                            </p:txEl>
                                          </p:spTgt>
                                        </p:tgtEl>
                                        <p:attrNameLst>
                                          <p:attrName>style.visibility</p:attrName>
                                        </p:attrNameLst>
                                      </p:cBhvr>
                                      <p:to>
                                        <p:strVal val="visible"/>
                                      </p:to>
                                    </p:set>
                                    <p:animEffect transition="in" filter="fade">
                                      <p:cBhvr>
                                        <p:cTn id="38" dur="500"/>
                                        <p:tgtEl>
                                          <p:spTgt spid="47">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9" presetClass="emph" presetSubtype="0" nodeType="clickEffect" nodePh="1">
                                  <p:stCondLst>
                                    <p:cond delay="0"/>
                                  </p:stCondLst>
                                  <p:endCondLst>
                                    <p:cond evt="begin" delay="0">
                                      <p:tn val="41"/>
                                    </p:cond>
                                  </p:endCondLst>
                                  <p:childTnLst>
                                    <p:set>
                                      <p:cBhvr rctx="PPT">
                                        <p:cTn id="42" dur="indefinite"/>
                                        <p:tgtEl>
                                          <p:spTgt spid="47">
                                            <p:txEl>
                                              <p:pRg st="0" end="0"/>
                                            </p:txEl>
                                          </p:spTgt>
                                        </p:tgtEl>
                                        <p:attrNameLst>
                                          <p:attrName>style.opacity</p:attrName>
                                        </p:attrNameLst>
                                      </p:cBhvr>
                                      <p:to>
                                        <p:strVal val="0.5"/>
                                      </p:to>
                                    </p:set>
                                    <p:animEffect filter="image" prLst="opacity: 0.5">
                                      <p:cBhvr rctx="IE">
                                        <p:cTn id="43" dur="indefinite"/>
                                        <p:tgtEl>
                                          <p:spTgt spid="47">
                                            <p:txEl>
                                              <p:pRg st="0" end="0"/>
                                            </p:txEl>
                                          </p:spTgt>
                                        </p:tgtEl>
                                      </p:cBhvr>
                                    </p:animEffect>
                                  </p:childTnLst>
                                </p:cTn>
                              </p:par>
                              <p:par>
                                <p:cTn id="44" presetID="9" presetClass="emph" presetSubtype="0" nodeType="withEffect">
                                  <p:stCondLst>
                                    <p:cond delay="0"/>
                                  </p:stCondLst>
                                  <p:childTnLst>
                                    <p:set>
                                      <p:cBhvr rctx="PPT">
                                        <p:cTn id="45" dur="indefinite"/>
                                        <p:tgtEl>
                                          <p:spTgt spid="51"/>
                                        </p:tgtEl>
                                        <p:attrNameLst>
                                          <p:attrName>style.opacity</p:attrName>
                                        </p:attrNameLst>
                                      </p:cBhvr>
                                      <p:to>
                                        <p:strVal val="0.5"/>
                                      </p:to>
                                    </p:set>
                                    <p:animEffect filter="image" prLst="opacity: 0.5">
                                      <p:cBhvr rctx="IE">
                                        <p:cTn id="46" dur="indefinite"/>
                                        <p:tgtEl>
                                          <p:spTgt spid="51"/>
                                        </p:tgtEl>
                                      </p:cBhvr>
                                    </p:animEffect>
                                  </p:childTnLst>
                                </p:cTn>
                              </p:par>
                              <p:par>
                                <p:cTn id="47" presetID="22" presetClass="entr" presetSubtype="4" fill="hold" nodeType="withEffect">
                                  <p:stCondLst>
                                    <p:cond delay="0"/>
                                  </p:stCondLst>
                                  <p:childTnLst>
                                    <p:set>
                                      <p:cBhvr>
                                        <p:cTn id="48" dur="1" fill="hold">
                                          <p:stCondLst>
                                            <p:cond delay="0"/>
                                          </p:stCondLst>
                                        </p:cTn>
                                        <p:tgtEl>
                                          <p:spTgt spid="57"/>
                                        </p:tgtEl>
                                        <p:attrNameLst>
                                          <p:attrName>style.visibility</p:attrName>
                                        </p:attrNameLst>
                                      </p:cBhvr>
                                      <p:to>
                                        <p:strVal val="visible"/>
                                      </p:to>
                                    </p:set>
                                    <p:animEffect transition="in" filter="wipe(down)">
                                      <p:cBhvr>
                                        <p:cTn id="49" dur="500"/>
                                        <p:tgtEl>
                                          <p:spTgt spid="57"/>
                                        </p:tgtEl>
                                      </p:cBhvr>
                                    </p:animEffect>
                                  </p:childTnLst>
                                </p:cTn>
                              </p:par>
                            </p:childTnLst>
                          </p:cTn>
                        </p:par>
                        <p:par>
                          <p:cTn id="50" fill="hold">
                            <p:stCondLst>
                              <p:cond delay="500"/>
                            </p:stCondLst>
                            <p:childTnLst>
                              <p:par>
                                <p:cTn id="51" presetID="10" presetClass="entr" presetSubtype="0" fill="hold" grpId="0" nodeType="afterEffect">
                                  <p:stCondLst>
                                    <p:cond delay="0"/>
                                  </p:stCondLst>
                                  <p:childTnLst>
                                    <p:set>
                                      <p:cBhvr>
                                        <p:cTn id="52" dur="1" fill="hold">
                                          <p:stCondLst>
                                            <p:cond delay="0"/>
                                          </p:stCondLst>
                                        </p:cTn>
                                        <p:tgtEl>
                                          <p:spTgt spid="56"/>
                                        </p:tgtEl>
                                        <p:attrNameLst>
                                          <p:attrName>style.visibility</p:attrName>
                                        </p:attrNameLst>
                                      </p:cBhvr>
                                      <p:to>
                                        <p:strVal val="visible"/>
                                      </p:to>
                                    </p:set>
                                    <p:animEffect transition="in" filter="fade">
                                      <p:cBhvr>
                                        <p:cTn id="53" dur="500"/>
                                        <p:tgtEl>
                                          <p:spTgt spid="56"/>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70">
                                            <p:txEl>
                                              <p:pRg st="0" end="0"/>
                                            </p:txEl>
                                          </p:spTgt>
                                        </p:tgtEl>
                                        <p:attrNameLst>
                                          <p:attrName>style.visibility</p:attrName>
                                        </p:attrNameLst>
                                      </p:cBhvr>
                                      <p:to>
                                        <p:strVal val="visible"/>
                                      </p:to>
                                    </p:set>
                                    <p:animEffect transition="in" filter="fade">
                                      <p:cBhvr>
                                        <p:cTn id="56" dur="500"/>
                                        <p:tgtEl>
                                          <p:spTgt spid="70">
                                            <p:txEl>
                                              <p:pRg st="0" end="0"/>
                                            </p:txEl>
                                          </p:spTgt>
                                        </p:tgtEl>
                                      </p:cBhvr>
                                    </p:animEffect>
                                  </p:childTnLst>
                                </p:cTn>
                              </p:par>
                              <p:par>
                                <p:cTn id="57" presetID="10" presetClass="entr" presetSubtype="0" fill="hold" nodeType="withEffect" nodePh="1">
                                  <p:stCondLst>
                                    <p:cond delay="0"/>
                                  </p:stCondLst>
                                  <p:endCondLst>
                                    <p:cond evt="begin" delay="0">
                                      <p:tn val="57"/>
                                    </p:cond>
                                  </p:endCondLst>
                                  <p:childTnLst>
                                    <p:set>
                                      <p:cBhvr>
                                        <p:cTn id="58" dur="1" fill="hold">
                                          <p:stCondLst>
                                            <p:cond delay="0"/>
                                          </p:stCondLst>
                                        </p:cTn>
                                        <p:tgtEl>
                                          <p:spTgt spid="56">
                                            <p:txEl>
                                              <p:pRg st="0" end="0"/>
                                            </p:txEl>
                                          </p:spTgt>
                                        </p:tgtEl>
                                        <p:attrNameLst>
                                          <p:attrName>style.visibility</p:attrName>
                                        </p:attrNameLst>
                                      </p:cBhvr>
                                      <p:to>
                                        <p:strVal val="visible"/>
                                      </p:to>
                                    </p:set>
                                    <p:animEffect transition="in" filter="fade">
                                      <p:cBhvr>
                                        <p:cTn id="59" dur="500"/>
                                        <p:tgtEl>
                                          <p:spTgt spid="56">
                                            <p:txEl>
                                              <p:pRg st="0" end="0"/>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9" presetClass="emph" presetSubtype="0" nodeType="clickEffect" nodePh="1">
                                  <p:stCondLst>
                                    <p:cond delay="0"/>
                                  </p:stCondLst>
                                  <p:endCondLst>
                                    <p:cond evt="begin" delay="0">
                                      <p:tn val="62"/>
                                    </p:cond>
                                  </p:endCondLst>
                                  <p:childTnLst>
                                    <p:set>
                                      <p:cBhvr rctx="PPT">
                                        <p:cTn id="63" dur="indefinite"/>
                                        <p:tgtEl>
                                          <p:spTgt spid="56">
                                            <p:txEl>
                                              <p:pRg st="0" end="0"/>
                                            </p:txEl>
                                          </p:spTgt>
                                        </p:tgtEl>
                                        <p:attrNameLst>
                                          <p:attrName>style.opacity</p:attrName>
                                        </p:attrNameLst>
                                      </p:cBhvr>
                                      <p:to>
                                        <p:strVal val="0.5"/>
                                      </p:to>
                                    </p:set>
                                    <p:animEffect filter="image" prLst="opacity: 0.5">
                                      <p:cBhvr rctx="IE">
                                        <p:cTn id="64" dur="indefinite"/>
                                        <p:tgtEl>
                                          <p:spTgt spid="56">
                                            <p:txEl>
                                              <p:pRg st="0" end="0"/>
                                            </p:txEl>
                                          </p:spTgt>
                                        </p:tgtEl>
                                      </p:cBhvr>
                                    </p:animEffect>
                                  </p:childTnLst>
                                </p:cTn>
                              </p:par>
                              <p:par>
                                <p:cTn id="65" presetID="9" presetClass="emph" presetSubtype="0" nodeType="withEffect">
                                  <p:stCondLst>
                                    <p:cond delay="0"/>
                                  </p:stCondLst>
                                  <p:childTnLst>
                                    <p:set>
                                      <p:cBhvr rctx="PPT">
                                        <p:cTn id="66" dur="indefinite"/>
                                        <p:tgtEl>
                                          <p:spTgt spid="57"/>
                                        </p:tgtEl>
                                        <p:attrNameLst>
                                          <p:attrName>style.opacity</p:attrName>
                                        </p:attrNameLst>
                                      </p:cBhvr>
                                      <p:to>
                                        <p:strVal val="0.5"/>
                                      </p:to>
                                    </p:set>
                                    <p:animEffect filter="image" prLst="opacity: 0.5">
                                      <p:cBhvr rctx="IE">
                                        <p:cTn id="67" dur="indefinite"/>
                                        <p:tgtEl>
                                          <p:spTgt spid="57"/>
                                        </p:tgtEl>
                                      </p:cBhvr>
                                    </p:animEffect>
                                  </p:childTnLst>
                                </p:cTn>
                              </p:par>
                              <p:par>
                                <p:cTn id="68" presetID="22" presetClass="entr" presetSubtype="1" fill="hold" nodeType="withEffect">
                                  <p:stCondLst>
                                    <p:cond delay="0"/>
                                  </p:stCondLst>
                                  <p:childTnLst>
                                    <p:set>
                                      <p:cBhvr>
                                        <p:cTn id="69" dur="1" fill="hold">
                                          <p:stCondLst>
                                            <p:cond delay="0"/>
                                          </p:stCondLst>
                                        </p:cTn>
                                        <p:tgtEl>
                                          <p:spTgt spid="52"/>
                                        </p:tgtEl>
                                        <p:attrNameLst>
                                          <p:attrName>style.visibility</p:attrName>
                                        </p:attrNameLst>
                                      </p:cBhvr>
                                      <p:to>
                                        <p:strVal val="visible"/>
                                      </p:to>
                                    </p:set>
                                    <p:animEffect transition="in" filter="wipe(up)">
                                      <p:cBhvr>
                                        <p:cTn id="70" dur="500"/>
                                        <p:tgtEl>
                                          <p:spTgt spid="52"/>
                                        </p:tgtEl>
                                      </p:cBhvr>
                                    </p:animEffect>
                                  </p:childTnLst>
                                </p:cTn>
                              </p:par>
                            </p:childTnLst>
                          </p:cTn>
                        </p:par>
                        <p:par>
                          <p:cTn id="71" fill="hold">
                            <p:stCondLst>
                              <p:cond delay="500"/>
                            </p:stCondLst>
                            <p:childTnLst>
                              <p:par>
                                <p:cTn id="72" presetID="10" presetClass="entr" presetSubtype="0" fill="hold" grpId="0" nodeType="afterEffect">
                                  <p:stCondLst>
                                    <p:cond delay="0"/>
                                  </p:stCondLst>
                                  <p:childTnLst>
                                    <p:set>
                                      <p:cBhvr>
                                        <p:cTn id="73" dur="1" fill="hold">
                                          <p:stCondLst>
                                            <p:cond delay="0"/>
                                          </p:stCondLst>
                                        </p:cTn>
                                        <p:tgtEl>
                                          <p:spTgt spid="68"/>
                                        </p:tgtEl>
                                        <p:attrNameLst>
                                          <p:attrName>style.visibility</p:attrName>
                                        </p:attrNameLst>
                                      </p:cBhvr>
                                      <p:to>
                                        <p:strVal val="visible"/>
                                      </p:to>
                                    </p:set>
                                    <p:animEffect transition="in" filter="fade">
                                      <p:cBhvr>
                                        <p:cTn id="74" dur="500"/>
                                        <p:tgtEl>
                                          <p:spTgt spid="68"/>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74">
                                            <p:txEl>
                                              <p:pRg st="0" end="0"/>
                                            </p:txEl>
                                          </p:spTgt>
                                        </p:tgtEl>
                                        <p:attrNameLst>
                                          <p:attrName>style.visibility</p:attrName>
                                        </p:attrNameLst>
                                      </p:cBhvr>
                                      <p:to>
                                        <p:strVal val="visible"/>
                                      </p:to>
                                    </p:set>
                                    <p:animEffect transition="in" filter="fade">
                                      <p:cBhvr>
                                        <p:cTn id="77" dur="500"/>
                                        <p:tgtEl>
                                          <p:spTgt spid="74">
                                            <p:txEl>
                                              <p:pRg st="0" end="0"/>
                                            </p:txEl>
                                          </p:spTgt>
                                        </p:tgtEl>
                                      </p:cBhvr>
                                    </p:animEffect>
                                  </p:childTnLst>
                                </p:cTn>
                              </p:par>
                              <p:par>
                                <p:cTn id="78" presetID="10" presetClass="entr" presetSubtype="0" fill="hold" nodeType="withEffect" nodePh="1">
                                  <p:stCondLst>
                                    <p:cond delay="0"/>
                                  </p:stCondLst>
                                  <p:endCondLst>
                                    <p:cond evt="begin" delay="0">
                                      <p:tn val="78"/>
                                    </p:cond>
                                  </p:endCondLst>
                                  <p:childTnLst>
                                    <p:set>
                                      <p:cBhvr>
                                        <p:cTn id="79" dur="1" fill="hold">
                                          <p:stCondLst>
                                            <p:cond delay="0"/>
                                          </p:stCondLst>
                                        </p:cTn>
                                        <p:tgtEl>
                                          <p:spTgt spid="68">
                                            <p:txEl>
                                              <p:pRg st="0" end="0"/>
                                            </p:txEl>
                                          </p:spTgt>
                                        </p:tgtEl>
                                        <p:attrNameLst>
                                          <p:attrName>style.visibility</p:attrName>
                                        </p:attrNameLst>
                                      </p:cBhvr>
                                      <p:to>
                                        <p:strVal val="visible"/>
                                      </p:to>
                                    </p:set>
                                    <p:animEffect transition="in" filter="fade">
                                      <p:cBhvr>
                                        <p:cTn id="80" dur="500"/>
                                        <p:tgtEl>
                                          <p:spTgt spid="6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9" grpId="0" animBg="1"/>
      <p:bldP spid="56" grpId="0" animBg="1"/>
      <p:bldP spid="68" grpId="0" animBg="1"/>
      <p:bldP spid="69" grpId="0" build="p">
        <p:tmplLst>
          <p:tmpl lvl="1">
            <p:tnLst>
              <p:par>
                <p:cTn presetID="10" presetClass="entr" presetSubtype="0" fill="hold" nodeType="withEffect">
                  <p:stCondLst>
                    <p:cond delay="0"/>
                  </p:stCondLst>
                  <p:childTnLst>
                    <p:set>
                      <p:cBhvr>
                        <p:cTn dur="1" fill="hold">
                          <p:stCondLst>
                            <p:cond delay="0"/>
                          </p:stCondLst>
                        </p:cTn>
                        <p:tgtEl>
                          <p:spTgt spid="69"/>
                        </p:tgtEl>
                        <p:attrNameLst>
                          <p:attrName>style.visibility</p:attrName>
                        </p:attrNameLst>
                      </p:cBhvr>
                      <p:to>
                        <p:strVal val="visible"/>
                      </p:to>
                    </p:set>
                    <p:animEffect transition="in" filter="fade">
                      <p:cBhvr>
                        <p:cTn dur="500"/>
                        <p:tgtEl>
                          <p:spTgt spid="69"/>
                        </p:tgtEl>
                      </p:cBhvr>
                    </p:animEffect>
                  </p:childTnLst>
                </p:cTn>
              </p:par>
            </p:tnLst>
          </p:tmpl>
        </p:tmplLst>
      </p:bldP>
      <p:bldP spid="70" grpId="0" build="p">
        <p:tmplLst>
          <p:tmpl lvl="1">
            <p:tnLst>
              <p:par>
                <p:cTn presetID="10" presetClass="entr" presetSubtype="0" fill="hold" nodeType="withEffect">
                  <p:stCondLst>
                    <p:cond delay="0"/>
                  </p:stCondLst>
                  <p:childTnLst>
                    <p:set>
                      <p:cBhvr>
                        <p:cTn dur="1" fill="hold">
                          <p:stCondLst>
                            <p:cond delay="0"/>
                          </p:stCondLst>
                        </p:cTn>
                        <p:tgtEl>
                          <p:spTgt spid="70"/>
                        </p:tgtEl>
                        <p:attrNameLst>
                          <p:attrName>style.visibility</p:attrName>
                        </p:attrNameLst>
                      </p:cBhvr>
                      <p:to>
                        <p:strVal val="visible"/>
                      </p:to>
                    </p:set>
                    <p:animEffect transition="in" filter="fade">
                      <p:cBhvr>
                        <p:cTn dur="500"/>
                        <p:tgtEl>
                          <p:spTgt spid="70"/>
                        </p:tgtEl>
                      </p:cBhvr>
                    </p:animEffect>
                  </p:childTnLst>
                </p:cTn>
              </p:par>
            </p:tnLst>
          </p:tmpl>
        </p:tmplLst>
      </p:bldP>
      <p:bldP spid="73" grpId="0" build="p">
        <p:tmplLst>
          <p:tmpl lvl="1">
            <p:tnLst>
              <p:par>
                <p:cTn presetID="10" presetClass="entr" presetSubtype="0" fill="hold" nodeType="withEffect">
                  <p:stCondLst>
                    <p:cond delay="0"/>
                  </p:stCondLst>
                  <p:childTnLst>
                    <p:set>
                      <p:cBhvr>
                        <p:cTn dur="1" fill="hold">
                          <p:stCondLst>
                            <p:cond delay="0"/>
                          </p:stCondLst>
                        </p:cTn>
                        <p:tgtEl>
                          <p:spTgt spid="73"/>
                        </p:tgtEl>
                        <p:attrNameLst>
                          <p:attrName>style.visibility</p:attrName>
                        </p:attrNameLst>
                      </p:cBhvr>
                      <p:to>
                        <p:strVal val="visible"/>
                      </p:to>
                    </p:set>
                    <p:animEffect transition="in" filter="fade">
                      <p:cBhvr>
                        <p:cTn dur="500"/>
                        <p:tgtEl>
                          <p:spTgt spid="73"/>
                        </p:tgtEl>
                      </p:cBhvr>
                    </p:animEffect>
                  </p:childTnLst>
                </p:cTn>
              </p:par>
            </p:tnLst>
          </p:tmpl>
        </p:tmplLst>
      </p:bldP>
      <p:bldP spid="74" grpId="0" build="p">
        <p:tmplLst>
          <p:tmpl lvl="1">
            <p:tnLst>
              <p:par>
                <p:cTn presetID="10" presetClass="entr" presetSubtype="0" fill="hold" nodeType="withEffect">
                  <p:stCondLst>
                    <p:cond delay="0"/>
                  </p:stCondLst>
                  <p:childTnLst>
                    <p:set>
                      <p:cBhvr>
                        <p:cTn dur="1" fill="hold">
                          <p:stCondLst>
                            <p:cond delay="0"/>
                          </p:stCondLst>
                        </p:cTn>
                        <p:tgtEl>
                          <p:spTgt spid="74"/>
                        </p:tgtEl>
                        <p:attrNameLst>
                          <p:attrName>style.visibility</p:attrName>
                        </p:attrNameLst>
                      </p:cBhvr>
                      <p:to>
                        <p:strVal val="visible"/>
                      </p:to>
                    </p:set>
                    <p:animEffect transition="in" filter="fade">
                      <p:cBhvr>
                        <p:cTn dur="500"/>
                        <p:tgtEl>
                          <p:spTgt spid="74"/>
                        </p:tgtEl>
                      </p:cBhvr>
                    </p:animEffect>
                  </p:childTnLst>
                </p:cTn>
              </p:par>
            </p:tnLst>
          </p:tmpl>
        </p:tmplLst>
      </p:bldP>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6_Leere Folie">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844496BB-B800-431B-B409-927E72613C8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637193" y="165316"/>
            <a:ext cx="168258" cy="167542"/>
          </a:xfrm>
          <a:prstGeom prst="rect">
            <a:avLst/>
          </a:prstGeom>
        </p:spPr>
      </p:pic>
      <p:cxnSp>
        <p:nvCxnSpPr>
          <p:cNvPr id="17" name="Gerader Verbinder 16">
            <a:extLst>
              <a:ext uri="{FF2B5EF4-FFF2-40B4-BE49-F238E27FC236}">
                <a16:creationId xmlns:a16="http://schemas.microsoft.com/office/drawing/2014/main" id="{A35A87FC-6CCF-4E42-B87A-911A982143A3}"/>
              </a:ext>
            </a:extLst>
          </p:cNvPr>
          <p:cNvCxnSpPr>
            <a:cxnSpLocks/>
          </p:cNvCxnSpPr>
          <p:nvPr userDrawn="1"/>
        </p:nvCxnSpPr>
        <p:spPr>
          <a:xfrm>
            <a:off x="371475" y="404813"/>
            <a:ext cx="1144905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7" name="Grafik 6">
            <a:extLst>
              <a:ext uri="{FF2B5EF4-FFF2-40B4-BE49-F238E27FC236}">
                <a16:creationId xmlns:a16="http://schemas.microsoft.com/office/drawing/2014/main" id="{9F759607-604E-41FA-A687-F08776EFC7D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35781" t="72258" r="39219"/>
          <a:stretch/>
        </p:blipFill>
        <p:spPr>
          <a:xfrm>
            <a:off x="0" y="5685576"/>
            <a:ext cx="1974609" cy="1172424"/>
          </a:xfrm>
          <a:prstGeom prst="rect">
            <a:avLst/>
          </a:prstGeom>
        </p:spPr>
      </p:pic>
      <p:sp>
        <p:nvSpPr>
          <p:cNvPr id="9" name="Foliennummernplatzhalter 5">
            <a:extLst>
              <a:ext uri="{FF2B5EF4-FFF2-40B4-BE49-F238E27FC236}">
                <a16:creationId xmlns:a16="http://schemas.microsoft.com/office/drawing/2014/main" id="{7F93EA38-1D45-42F7-B3AB-31B17EA40B58}"/>
              </a:ext>
            </a:extLst>
          </p:cNvPr>
          <p:cNvSpPr txBox="1">
            <a:spLocks/>
          </p:cNvSpPr>
          <p:nvPr userDrawn="1"/>
        </p:nvSpPr>
        <p:spPr>
          <a:xfrm>
            <a:off x="11541937" y="6606615"/>
            <a:ext cx="557175" cy="238916"/>
          </a:xfrm>
          <a:prstGeom prst="rect">
            <a:avLst/>
          </a:prstGeom>
        </p:spPr>
        <p:txBody>
          <a:bodyPr vert="horz" lIns="53459" tIns="26729" rIns="53459" bIns="26729" rtlCol="0" anchor="ctr"/>
          <a:lstStyle>
            <a:defPPr>
              <a:defRPr lang="de-DE"/>
            </a:defPPr>
            <a:lvl1pPr marL="0" algn="r" defTabSz="1045159" rtl="0" eaLnBrk="1" latinLnBrk="0" hangingPunct="1">
              <a:defRPr sz="1200" kern="1200">
                <a:solidFill>
                  <a:schemeClr val="tx1">
                    <a:tint val="75000"/>
                  </a:schemeClr>
                </a:solidFill>
                <a:latin typeface="+mn-lt"/>
                <a:ea typeface="+mn-ea"/>
                <a:cs typeface="+mn-cs"/>
              </a:defRPr>
            </a:lvl1pPr>
            <a:lvl2pPr marL="522580" algn="l" defTabSz="1045159" rtl="0" eaLnBrk="1" latinLnBrk="0" hangingPunct="1">
              <a:defRPr sz="2100" kern="1200">
                <a:solidFill>
                  <a:schemeClr val="tx1"/>
                </a:solidFill>
                <a:latin typeface="+mn-lt"/>
                <a:ea typeface="+mn-ea"/>
                <a:cs typeface="+mn-cs"/>
              </a:defRPr>
            </a:lvl2pPr>
            <a:lvl3pPr marL="1045159" algn="l" defTabSz="1045159" rtl="0" eaLnBrk="1" latinLnBrk="0" hangingPunct="1">
              <a:defRPr sz="2100" kern="1200">
                <a:solidFill>
                  <a:schemeClr val="tx1"/>
                </a:solidFill>
                <a:latin typeface="+mn-lt"/>
                <a:ea typeface="+mn-ea"/>
                <a:cs typeface="+mn-cs"/>
              </a:defRPr>
            </a:lvl3pPr>
            <a:lvl4pPr marL="1567739" algn="l" defTabSz="1045159" rtl="0" eaLnBrk="1" latinLnBrk="0" hangingPunct="1">
              <a:defRPr sz="2100" kern="1200">
                <a:solidFill>
                  <a:schemeClr val="tx1"/>
                </a:solidFill>
                <a:latin typeface="+mn-lt"/>
                <a:ea typeface="+mn-ea"/>
                <a:cs typeface="+mn-cs"/>
              </a:defRPr>
            </a:lvl4pPr>
            <a:lvl5pPr marL="2090318" algn="l" defTabSz="1045159" rtl="0" eaLnBrk="1" latinLnBrk="0" hangingPunct="1">
              <a:defRPr sz="2100" kern="1200">
                <a:solidFill>
                  <a:schemeClr val="tx1"/>
                </a:solidFill>
                <a:latin typeface="+mn-lt"/>
                <a:ea typeface="+mn-ea"/>
                <a:cs typeface="+mn-cs"/>
              </a:defRPr>
            </a:lvl5pPr>
            <a:lvl6pPr marL="2612898" algn="l" defTabSz="1045159" rtl="0" eaLnBrk="1" latinLnBrk="0" hangingPunct="1">
              <a:defRPr sz="2100" kern="1200">
                <a:solidFill>
                  <a:schemeClr val="tx1"/>
                </a:solidFill>
                <a:latin typeface="+mn-lt"/>
                <a:ea typeface="+mn-ea"/>
                <a:cs typeface="+mn-cs"/>
              </a:defRPr>
            </a:lvl6pPr>
            <a:lvl7pPr marL="3135478" algn="l" defTabSz="1045159" rtl="0" eaLnBrk="1" latinLnBrk="0" hangingPunct="1">
              <a:defRPr sz="2100" kern="1200">
                <a:solidFill>
                  <a:schemeClr val="tx1"/>
                </a:solidFill>
                <a:latin typeface="+mn-lt"/>
                <a:ea typeface="+mn-ea"/>
                <a:cs typeface="+mn-cs"/>
              </a:defRPr>
            </a:lvl7pPr>
            <a:lvl8pPr marL="3658057" algn="l" defTabSz="1045159" rtl="0" eaLnBrk="1" latinLnBrk="0" hangingPunct="1">
              <a:defRPr sz="2100" kern="1200">
                <a:solidFill>
                  <a:schemeClr val="tx1"/>
                </a:solidFill>
                <a:latin typeface="+mn-lt"/>
                <a:ea typeface="+mn-ea"/>
                <a:cs typeface="+mn-cs"/>
              </a:defRPr>
            </a:lvl8pPr>
            <a:lvl9pPr marL="4180637" algn="l" defTabSz="1045159" rtl="0" eaLnBrk="1" latinLnBrk="0" hangingPunct="1">
              <a:defRPr sz="2100" kern="1200">
                <a:solidFill>
                  <a:schemeClr val="tx1"/>
                </a:solidFill>
                <a:latin typeface="+mn-lt"/>
                <a:ea typeface="+mn-ea"/>
                <a:cs typeface="+mn-cs"/>
              </a:defRPr>
            </a:lvl9pPr>
          </a:lstStyle>
          <a:p>
            <a:pPr algn="r"/>
            <a:fld id="{585A1053-7EE7-49FA-B7FB-DD0111E6FC12}" type="slidenum">
              <a:rPr lang="de-DE" sz="1000" smtClean="0">
                <a:solidFill>
                  <a:srgbClr val="D2AA73"/>
                </a:solidFill>
                <a:latin typeface="Calibri" panose="020F0502020204030204" pitchFamily="34" charset="0"/>
                <a:ea typeface="Verdana" panose="020B0604030504040204" pitchFamily="34" charset="0"/>
                <a:cs typeface="Calibri" panose="020F0502020204030204" pitchFamily="34" charset="0"/>
              </a:rPr>
              <a:pPr algn="r"/>
              <a:t>‹nr.›</a:t>
            </a:fld>
            <a:endParaRPr lang="de-DE" sz="1000" dirty="0">
              <a:solidFill>
                <a:srgbClr val="D2AA73"/>
              </a:solidFill>
              <a:latin typeface="Calibri" panose="020F0502020204030204" pitchFamily="34" charset="0"/>
              <a:ea typeface="Verdana" panose="020B0604030504040204" pitchFamily="34" charset="0"/>
              <a:cs typeface="Calibri" panose="020F0502020204030204" pitchFamily="34" charset="0"/>
            </a:endParaRPr>
          </a:p>
        </p:txBody>
      </p:sp>
      <p:sp>
        <p:nvSpPr>
          <p:cNvPr id="12" name="Textplatzhalter 5">
            <a:extLst>
              <a:ext uri="{FF2B5EF4-FFF2-40B4-BE49-F238E27FC236}">
                <a16:creationId xmlns:a16="http://schemas.microsoft.com/office/drawing/2014/main" id="{4237F373-1568-4510-97C8-6020EF59D2A3}"/>
              </a:ext>
            </a:extLst>
          </p:cNvPr>
          <p:cNvSpPr>
            <a:spLocks noGrp="1"/>
          </p:cNvSpPr>
          <p:nvPr>
            <p:ph type="body" sz="quarter" idx="19" hasCustomPrompt="1"/>
          </p:nvPr>
        </p:nvSpPr>
        <p:spPr>
          <a:xfrm>
            <a:off x="371474" y="410275"/>
            <a:ext cx="7610476" cy="612775"/>
          </a:xfrm>
          <a:prstGeom prst="rect">
            <a:avLst/>
          </a:prstGeom>
        </p:spPr>
        <p:txBody>
          <a:bodyPr lIns="0" tIns="108000" bIns="0"/>
          <a:lstStyle>
            <a:lvl1pPr marL="0" indent="0">
              <a:buNone/>
              <a:defRPr sz="2500">
                <a:latin typeface="+mn-lt"/>
              </a:defRPr>
            </a:lvl1pPr>
          </a:lstStyle>
          <a:p>
            <a:pPr lvl="0"/>
            <a:r>
              <a:rPr lang="de-DE" dirty="0"/>
              <a:t>HEADLINE</a:t>
            </a:r>
          </a:p>
        </p:txBody>
      </p:sp>
      <p:sp>
        <p:nvSpPr>
          <p:cNvPr id="47" name="Rechteck 46">
            <a:extLst>
              <a:ext uri="{FF2B5EF4-FFF2-40B4-BE49-F238E27FC236}">
                <a16:creationId xmlns:a16="http://schemas.microsoft.com/office/drawing/2014/main" id="{D1D124E8-C89D-48A1-B53A-4E1E72000F46}"/>
              </a:ext>
            </a:extLst>
          </p:cNvPr>
          <p:cNvSpPr/>
          <p:nvPr userDrawn="1"/>
        </p:nvSpPr>
        <p:spPr>
          <a:xfrm>
            <a:off x="4796582" y="1238170"/>
            <a:ext cx="2542251" cy="542488"/>
          </a:xfrm>
          <a:prstGeom prst="rect">
            <a:avLst/>
          </a:prstGeom>
          <a:solidFill>
            <a:schemeClr val="bg1"/>
          </a:solidFill>
          <a:ln w="952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68555" tIns="34277" rIns="68555" bIns="34277" rtlCol="0" anchor="ctr"/>
          <a:lstStyle/>
          <a:p>
            <a:pPr algn="ctr"/>
            <a:endParaRPr lang="de-DE" sz="1100" b="1" dirty="0">
              <a:solidFill>
                <a:srgbClr val="A5027D"/>
              </a:solidFill>
              <a:latin typeface="Verdana" panose="020B0604030504040204" pitchFamily="34" charset="0"/>
              <a:ea typeface="Verdana" panose="020B0604030504040204" pitchFamily="34" charset="0"/>
              <a:cs typeface="Verdana" panose="020B0604030504040204" pitchFamily="34" charset="0"/>
            </a:endParaRPr>
          </a:p>
        </p:txBody>
      </p:sp>
      <p:sp>
        <p:nvSpPr>
          <p:cNvPr id="48" name="Rechteck 47">
            <a:extLst>
              <a:ext uri="{FF2B5EF4-FFF2-40B4-BE49-F238E27FC236}">
                <a16:creationId xmlns:a16="http://schemas.microsoft.com/office/drawing/2014/main" id="{3BCC6F62-CADD-4F22-883A-FB6CEE1930F8}"/>
              </a:ext>
            </a:extLst>
          </p:cNvPr>
          <p:cNvSpPr/>
          <p:nvPr userDrawn="1"/>
        </p:nvSpPr>
        <p:spPr>
          <a:xfrm>
            <a:off x="8489345" y="2791772"/>
            <a:ext cx="2542251" cy="542488"/>
          </a:xfrm>
          <a:prstGeom prst="rect">
            <a:avLst/>
          </a:prstGeom>
          <a:solidFill>
            <a:schemeClr val="bg1"/>
          </a:solidFill>
          <a:ln w="952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68555" tIns="34277" rIns="68555" bIns="34277" rtlCol="0" anchor="ctr"/>
          <a:lstStyle/>
          <a:p>
            <a:pPr algn="ctr"/>
            <a:endParaRPr lang="de-DE" sz="1100" b="1" dirty="0">
              <a:solidFill>
                <a:srgbClr val="A5027D"/>
              </a:solidFill>
              <a:latin typeface="Verdana" panose="020B0604030504040204" pitchFamily="34" charset="0"/>
              <a:ea typeface="Verdana" panose="020B0604030504040204" pitchFamily="34" charset="0"/>
              <a:cs typeface="Verdana" panose="020B0604030504040204" pitchFamily="34" charset="0"/>
            </a:endParaRPr>
          </a:p>
        </p:txBody>
      </p:sp>
      <p:sp>
        <p:nvSpPr>
          <p:cNvPr id="49" name="Rechteck 48">
            <a:extLst>
              <a:ext uri="{FF2B5EF4-FFF2-40B4-BE49-F238E27FC236}">
                <a16:creationId xmlns:a16="http://schemas.microsoft.com/office/drawing/2014/main" id="{FFCF6CD6-A407-45F7-B7C1-C556627F9B38}"/>
              </a:ext>
            </a:extLst>
          </p:cNvPr>
          <p:cNvSpPr/>
          <p:nvPr userDrawn="1"/>
        </p:nvSpPr>
        <p:spPr>
          <a:xfrm>
            <a:off x="1256634" y="5008857"/>
            <a:ext cx="2542251" cy="542488"/>
          </a:xfrm>
          <a:prstGeom prst="rect">
            <a:avLst/>
          </a:prstGeom>
          <a:solidFill>
            <a:schemeClr val="bg1"/>
          </a:solidFill>
          <a:ln w="952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68555" tIns="34277" rIns="68555" bIns="34277" rtlCol="0" anchor="ctr"/>
          <a:lstStyle/>
          <a:p>
            <a:pPr algn="ctr"/>
            <a:endParaRPr lang="de-DE" sz="1100" b="1" dirty="0">
              <a:solidFill>
                <a:srgbClr val="A5027D"/>
              </a:solidFill>
              <a:latin typeface="Verdana" panose="020B0604030504040204" pitchFamily="34" charset="0"/>
              <a:ea typeface="Verdana" panose="020B0604030504040204" pitchFamily="34" charset="0"/>
              <a:cs typeface="Verdana" panose="020B0604030504040204" pitchFamily="34" charset="0"/>
            </a:endParaRPr>
          </a:p>
        </p:txBody>
      </p:sp>
      <p:cxnSp>
        <p:nvCxnSpPr>
          <p:cNvPr id="50" name="Gewinkelte Verbindung 23">
            <a:extLst>
              <a:ext uri="{FF2B5EF4-FFF2-40B4-BE49-F238E27FC236}">
                <a16:creationId xmlns:a16="http://schemas.microsoft.com/office/drawing/2014/main" id="{F40B079E-8D7A-4B6F-BFC6-DB370600B069}"/>
              </a:ext>
            </a:extLst>
          </p:cNvPr>
          <p:cNvCxnSpPr/>
          <p:nvPr userDrawn="1"/>
        </p:nvCxnSpPr>
        <p:spPr>
          <a:xfrm flipH="1">
            <a:off x="3805155" y="4777811"/>
            <a:ext cx="562561" cy="509128"/>
          </a:xfrm>
          <a:prstGeom prst="bentConnector3">
            <a:avLst>
              <a:gd name="adj1" fmla="val 40738"/>
            </a:avLst>
          </a:prstGeom>
          <a:ln w="9525">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52" name="Gewinkelte Verbindung 25">
            <a:extLst>
              <a:ext uri="{FF2B5EF4-FFF2-40B4-BE49-F238E27FC236}">
                <a16:creationId xmlns:a16="http://schemas.microsoft.com/office/drawing/2014/main" id="{EF0F5437-166C-44A1-86B1-7933C8C6A786}"/>
              </a:ext>
            </a:extLst>
          </p:cNvPr>
          <p:cNvCxnSpPr/>
          <p:nvPr userDrawn="1"/>
        </p:nvCxnSpPr>
        <p:spPr>
          <a:xfrm>
            <a:off x="7914348" y="4777811"/>
            <a:ext cx="561600" cy="507600"/>
          </a:xfrm>
          <a:prstGeom prst="bentConnector3">
            <a:avLst/>
          </a:prstGeom>
          <a:ln w="9525">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53" name="Gewinkelte Verbindung 26">
            <a:extLst>
              <a:ext uri="{FF2B5EF4-FFF2-40B4-BE49-F238E27FC236}">
                <a16:creationId xmlns:a16="http://schemas.microsoft.com/office/drawing/2014/main" id="{B6CA09EB-B8F5-41A5-9D1C-09CEE7C2E3B7}"/>
              </a:ext>
            </a:extLst>
          </p:cNvPr>
          <p:cNvCxnSpPr/>
          <p:nvPr userDrawn="1"/>
        </p:nvCxnSpPr>
        <p:spPr>
          <a:xfrm flipV="1">
            <a:off x="7649382" y="3065679"/>
            <a:ext cx="839963" cy="143010"/>
          </a:xfrm>
          <a:prstGeom prst="bentConnector3">
            <a:avLst/>
          </a:prstGeom>
          <a:ln w="9525">
            <a:solidFill>
              <a:schemeClr val="tx1"/>
            </a:solidFill>
          </a:ln>
          <a:effectLst/>
        </p:spPr>
        <p:style>
          <a:lnRef idx="1">
            <a:schemeClr val="accent1"/>
          </a:lnRef>
          <a:fillRef idx="0">
            <a:schemeClr val="accent1"/>
          </a:fillRef>
          <a:effectRef idx="0">
            <a:schemeClr val="accent1"/>
          </a:effectRef>
          <a:fontRef idx="minor">
            <a:schemeClr val="tx1"/>
          </a:fontRef>
        </p:style>
      </p:cxnSp>
      <p:sp>
        <p:nvSpPr>
          <p:cNvPr id="54" name="Rechteck 53">
            <a:extLst>
              <a:ext uri="{FF2B5EF4-FFF2-40B4-BE49-F238E27FC236}">
                <a16:creationId xmlns:a16="http://schemas.microsoft.com/office/drawing/2014/main" id="{5E4DECF8-0042-4F78-9EF2-7B56C173E573}"/>
              </a:ext>
            </a:extLst>
          </p:cNvPr>
          <p:cNvSpPr/>
          <p:nvPr userDrawn="1"/>
        </p:nvSpPr>
        <p:spPr>
          <a:xfrm>
            <a:off x="1273029" y="2799745"/>
            <a:ext cx="2542251" cy="542488"/>
          </a:xfrm>
          <a:prstGeom prst="rect">
            <a:avLst/>
          </a:prstGeom>
          <a:solidFill>
            <a:schemeClr val="bg1"/>
          </a:solidFill>
          <a:ln w="952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68555" tIns="34277" rIns="68555" bIns="34277" rtlCol="0" anchor="ctr"/>
          <a:lstStyle/>
          <a:p>
            <a:pPr algn="ctr"/>
            <a:endParaRPr lang="de-DE" sz="1100" b="0" dirty="0">
              <a:solidFill>
                <a:srgbClr val="A5027D"/>
              </a:solidFill>
              <a:latin typeface="Verdana" panose="020B0604030504040204" pitchFamily="34" charset="0"/>
              <a:ea typeface="Verdana" panose="020B0604030504040204" pitchFamily="34" charset="0"/>
              <a:cs typeface="Verdana" panose="020B0604030504040204" pitchFamily="34" charset="0"/>
            </a:endParaRPr>
          </a:p>
        </p:txBody>
      </p:sp>
      <p:cxnSp>
        <p:nvCxnSpPr>
          <p:cNvPr id="55" name="Gewinkelte Verbindung 28">
            <a:extLst>
              <a:ext uri="{FF2B5EF4-FFF2-40B4-BE49-F238E27FC236}">
                <a16:creationId xmlns:a16="http://schemas.microsoft.com/office/drawing/2014/main" id="{71F00AD1-C69E-4056-A7AE-C2D50F45FA15}"/>
              </a:ext>
            </a:extLst>
          </p:cNvPr>
          <p:cNvCxnSpPr/>
          <p:nvPr userDrawn="1"/>
        </p:nvCxnSpPr>
        <p:spPr>
          <a:xfrm rot="10800000">
            <a:off x="3819760" y="3067522"/>
            <a:ext cx="839449" cy="143011"/>
          </a:xfrm>
          <a:prstGeom prst="bentConnector3">
            <a:avLst>
              <a:gd name="adj1" fmla="val 50000"/>
            </a:avLst>
          </a:prstGeom>
          <a:ln w="9525">
            <a:solidFill>
              <a:schemeClr val="tx1"/>
            </a:solidFill>
          </a:ln>
          <a:effectLst/>
        </p:spPr>
        <p:style>
          <a:lnRef idx="1">
            <a:schemeClr val="accent1"/>
          </a:lnRef>
          <a:fillRef idx="0">
            <a:schemeClr val="accent1"/>
          </a:fillRef>
          <a:effectRef idx="0">
            <a:schemeClr val="accent1"/>
          </a:effectRef>
          <a:fontRef idx="minor">
            <a:schemeClr val="tx1"/>
          </a:fontRef>
        </p:style>
      </p:cxnSp>
      <p:sp>
        <p:nvSpPr>
          <p:cNvPr id="68" name="Rechteck 67">
            <a:extLst>
              <a:ext uri="{FF2B5EF4-FFF2-40B4-BE49-F238E27FC236}">
                <a16:creationId xmlns:a16="http://schemas.microsoft.com/office/drawing/2014/main" id="{81F98943-D55B-4F8D-A030-5895DAD95D2A}"/>
              </a:ext>
            </a:extLst>
          </p:cNvPr>
          <p:cNvSpPr/>
          <p:nvPr userDrawn="1"/>
        </p:nvSpPr>
        <p:spPr>
          <a:xfrm>
            <a:off x="8475948" y="5008857"/>
            <a:ext cx="2542251" cy="542488"/>
          </a:xfrm>
          <a:prstGeom prst="rect">
            <a:avLst/>
          </a:prstGeom>
          <a:solidFill>
            <a:schemeClr val="bg1"/>
          </a:solidFill>
          <a:ln w="952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68555" tIns="34277" rIns="68555" bIns="34277" rtlCol="0" anchor="ctr"/>
          <a:lstStyle/>
          <a:p>
            <a:pPr algn="ctr"/>
            <a:endParaRPr lang="de-DE" sz="1100" b="1" dirty="0">
              <a:solidFill>
                <a:srgbClr val="A5027D"/>
              </a:solidFill>
            </a:endParaRPr>
          </a:p>
        </p:txBody>
      </p:sp>
      <p:sp>
        <p:nvSpPr>
          <p:cNvPr id="69" name="Textplatzhalter 4">
            <a:extLst>
              <a:ext uri="{FF2B5EF4-FFF2-40B4-BE49-F238E27FC236}">
                <a16:creationId xmlns:a16="http://schemas.microsoft.com/office/drawing/2014/main" id="{82662B8F-4BD7-4B97-AB95-8642F1EA22B7}"/>
              </a:ext>
            </a:extLst>
          </p:cNvPr>
          <p:cNvSpPr>
            <a:spLocks noGrp="1"/>
          </p:cNvSpPr>
          <p:nvPr>
            <p:ph type="body" sz="quarter" idx="18" hasCustomPrompt="1"/>
          </p:nvPr>
        </p:nvSpPr>
        <p:spPr>
          <a:xfrm>
            <a:off x="4809979" y="1227550"/>
            <a:ext cx="2525428" cy="553108"/>
          </a:xfrm>
          <a:prstGeom prst="rect">
            <a:avLst/>
          </a:prstGeom>
          <a:effectLst/>
        </p:spPr>
        <p:txBody>
          <a:bodyPr wrap="square" lIns="0" tIns="0" rIns="0" bIns="0" anchor="ctr" anchorCtr="0"/>
          <a:lstStyle>
            <a:lvl1pPr marL="0" marR="0" indent="0" algn="ctr" defTabSz="814920" rtl="0" eaLnBrk="1" fontAlgn="auto" latinLnBrk="0" hangingPunct="1">
              <a:lnSpc>
                <a:spcPct val="130000"/>
              </a:lnSpc>
              <a:spcBef>
                <a:spcPts val="300"/>
              </a:spcBef>
              <a:spcAft>
                <a:spcPts val="300"/>
              </a:spcAft>
              <a:buClr>
                <a:srgbClr val="A5027D"/>
              </a:buClr>
              <a:buSzTx/>
              <a:buFont typeface="Arial" panose="020B0604020202020204" pitchFamily="34" charset="0"/>
              <a:buNone/>
              <a:tabLst/>
              <a:defRPr sz="1600" b="0" baseline="0">
                <a:solidFill>
                  <a:schemeClr val="accent2"/>
                </a:solidFill>
              </a:defRPr>
            </a:lvl1pPr>
            <a:lvl2pPr marL="403200" marR="0" indent="-198000" algn="l" defTabSz="814920" rtl="0" eaLnBrk="1" fontAlgn="auto" latinLnBrk="0" hangingPunct="1">
              <a:lnSpc>
                <a:spcPct val="130000"/>
              </a:lnSpc>
              <a:spcBef>
                <a:spcPts val="0"/>
              </a:spcBef>
              <a:spcAft>
                <a:spcPts val="0"/>
              </a:spcAft>
              <a:buClr>
                <a:srgbClr val="A5027D"/>
              </a:buClr>
              <a:buSzTx/>
              <a:buFont typeface="Arial" panose="020B0604020202020204" pitchFamily="34" charset="0"/>
              <a:buChar char="–"/>
              <a:tabLst/>
              <a:defRPr sz="1300" baseline="0"/>
            </a:lvl2pPr>
            <a:lvl3pPr marL="601200" marR="0" indent="-198000" algn="l" defTabSz="814920" rtl="0" eaLnBrk="1" fontAlgn="auto" latinLnBrk="0" hangingPunct="1">
              <a:lnSpc>
                <a:spcPct val="130000"/>
              </a:lnSpc>
              <a:spcBef>
                <a:spcPts val="0"/>
              </a:spcBef>
              <a:spcAft>
                <a:spcPts val="0"/>
              </a:spcAft>
              <a:buClr>
                <a:srgbClr val="A5027D"/>
              </a:buClr>
              <a:buSzTx/>
              <a:buFont typeface="Arial" panose="020B0604020202020204" pitchFamily="34" charset="0"/>
              <a:buChar char="•"/>
              <a:tabLst/>
              <a:defRPr sz="1200" baseline="0"/>
            </a:lvl3pPr>
          </a:lstStyle>
          <a:p>
            <a:pPr lvl="0"/>
            <a:r>
              <a:rPr lang="de-DE" dirty="0"/>
              <a:t>xxx</a:t>
            </a:r>
          </a:p>
        </p:txBody>
      </p:sp>
      <p:sp>
        <p:nvSpPr>
          <p:cNvPr id="71" name="Textplatzhalter 4">
            <a:extLst>
              <a:ext uri="{FF2B5EF4-FFF2-40B4-BE49-F238E27FC236}">
                <a16:creationId xmlns:a16="http://schemas.microsoft.com/office/drawing/2014/main" id="{E414DC70-9B37-434E-955E-279A8A46944F}"/>
              </a:ext>
            </a:extLst>
          </p:cNvPr>
          <p:cNvSpPr>
            <a:spLocks noGrp="1"/>
          </p:cNvSpPr>
          <p:nvPr>
            <p:ph type="body" sz="quarter" idx="21" hasCustomPrompt="1"/>
          </p:nvPr>
        </p:nvSpPr>
        <p:spPr>
          <a:xfrm>
            <a:off x="8489345" y="2781152"/>
            <a:ext cx="2525428" cy="553108"/>
          </a:xfrm>
          <a:prstGeom prst="rect">
            <a:avLst/>
          </a:prstGeom>
          <a:effectLst/>
        </p:spPr>
        <p:txBody>
          <a:bodyPr wrap="square" lIns="0" tIns="0" rIns="0" bIns="0" anchor="ctr" anchorCtr="0"/>
          <a:lstStyle>
            <a:lvl1pPr marL="0" marR="0" indent="0" algn="ctr" defTabSz="814920" rtl="0" eaLnBrk="1" fontAlgn="auto" latinLnBrk="0" hangingPunct="1">
              <a:lnSpc>
                <a:spcPct val="130000"/>
              </a:lnSpc>
              <a:spcBef>
                <a:spcPts val="300"/>
              </a:spcBef>
              <a:spcAft>
                <a:spcPts val="300"/>
              </a:spcAft>
              <a:buClr>
                <a:srgbClr val="A5027D"/>
              </a:buClr>
              <a:buSzTx/>
              <a:buFont typeface="Arial" panose="020B0604020202020204" pitchFamily="34" charset="0"/>
              <a:buNone/>
              <a:tabLst/>
              <a:defRPr sz="1600" b="0" baseline="0">
                <a:solidFill>
                  <a:schemeClr val="accent2"/>
                </a:solidFill>
              </a:defRPr>
            </a:lvl1pPr>
            <a:lvl2pPr marL="403200" marR="0" indent="-198000" algn="l" defTabSz="814920" rtl="0" eaLnBrk="1" fontAlgn="auto" latinLnBrk="0" hangingPunct="1">
              <a:lnSpc>
                <a:spcPct val="130000"/>
              </a:lnSpc>
              <a:spcBef>
                <a:spcPts val="0"/>
              </a:spcBef>
              <a:spcAft>
                <a:spcPts val="0"/>
              </a:spcAft>
              <a:buClr>
                <a:srgbClr val="A5027D"/>
              </a:buClr>
              <a:buSzTx/>
              <a:buFont typeface="Arial" panose="020B0604020202020204" pitchFamily="34" charset="0"/>
              <a:buChar char="–"/>
              <a:tabLst/>
              <a:defRPr sz="1300" baseline="0"/>
            </a:lvl2pPr>
            <a:lvl3pPr marL="601200" marR="0" indent="-198000" algn="l" defTabSz="814920" rtl="0" eaLnBrk="1" fontAlgn="auto" latinLnBrk="0" hangingPunct="1">
              <a:lnSpc>
                <a:spcPct val="130000"/>
              </a:lnSpc>
              <a:spcBef>
                <a:spcPts val="0"/>
              </a:spcBef>
              <a:spcAft>
                <a:spcPts val="0"/>
              </a:spcAft>
              <a:buClr>
                <a:srgbClr val="A5027D"/>
              </a:buClr>
              <a:buSzTx/>
              <a:buFont typeface="Arial" panose="020B0604020202020204" pitchFamily="34" charset="0"/>
              <a:buChar char="•"/>
              <a:tabLst/>
              <a:defRPr sz="1200" baseline="0"/>
            </a:lvl3pPr>
          </a:lstStyle>
          <a:p>
            <a:pPr lvl="0"/>
            <a:r>
              <a:rPr lang="de-DE" dirty="0"/>
              <a:t>xxx</a:t>
            </a:r>
          </a:p>
        </p:txBody>
      </p:sp>
      <p:sp>
        <p:nvSpPr>
          <p:cNvPr id="72" name="Textplatzhalter 4">
            <a:extLst>
              <a:ext uri="{FF2B5EF4-FFF2-40B4-BE49-F238E27FC236}">
                <a16:creationId xmlns:a16="http://schemas.microsoft.com/office/drawing/2014/main" id="{C1735821-C617-4AC6-A498-887CC5E90323}"/>
              </a:ext>
            </a:extLst>
          </p:cNvPr>
          <p:cNvSpPr>
            <a:spLocks noGrp="1"/>
          </p:cNvSpPr>
          <p:nvPr>
            <p:ph type="body" sz="quarter" idx="22" hasCustomPrompt="1"/>
          </p:nvPr>
        </p:nvSpPr>
        <p:spPr>
          <a:xfrm>
            <a:off x="1279727" y="2789125"/>
            <a:ext cx="2525428" cy="553108"/>
          </a:xfrm>
          <a:prstGeom prst="rect">
            <a:avLst/>
          </a:prstGeom>
          <a:effectLst/>
        </p:spPr>
        <p:txBody>
          <a:bodyPr wrap="square" lIns="0" tIns="0" rIns="0" bIns="0" anchor="ctr" anchorCtr="0"/>
          <a:lstStyle>
            <a:lvl1pPr marL="0" marR="0" indent="0" algn="ctr" defTabSz="814920" rtl="0" eaLnBrk="1" fontAlgn="auto" latinLnBrk="0" hangingPunct="1">
              <a:lnSpc>
                <a:spcPct val="130000"/>
              </a:lnSpc>
              <a:spcBef>
                <a:spcPts val="300"/>
              </a:spcBef>
              <a:spcAft>
                <a:spcPts val="300"/>
              </a:spcAft>
              <a:buClr>
                <a:srgbClr val="A5027D"/>
              </a:buClr>
              <a:buSzTx/>
              <a:buFont typeface="Arial" panose="020B0604020202020204" pitchFamily="34" charset="0"/>
              <a:buNone/>
              <a:tabLst/>
              <a:defRPr sz="1600" b="0" baseline="0">
                <a:solidFill>
                  <a:schemeClr val="accent2"/>
                </a:solidFill>
              </a:defRPr>
            </a:lvl1pPr>
            <a:lvl2pPr marL="403200" marR="0" indent="-198000" algn="l" defTabSz="814920" rtl="0" eaLnBrk="1" fontAlgn="auto" latinLnBrk="0" hangingPunct="1">
              <a:lnSpc>
                <a:spcPct val="130000"/>
              </a:lnSpc>
              <a:spcBef>
                <a:spcPts val="0"/>
              </a:spcBef>
              <a:spcAft>
                <a:spcPts val="0"/>
              </a:spcAft>
              <a:buClr>
                <a:srgbClr val="A5027D"/>
              </a:buClr>
              <a:buSzTx/>
              <a:buFont typeface="Arial" panose="020B0604020202020204" pitchFamily="34" charset="0"/>
              <a:buChar char="–"/>
              <a:tabLst/>
              <a:defRPr sz="1300" baseline="0"/>
            </a:lvl2pPr>
            <a:lvl3pPr marL="601200" marR="0" indent="-198000" algn="l" defTabSz="814920" rtl="0" eaLnBrk="1" fontAlgn="auto" latinLnBrk="0" hangingPunct="1">
              <a:lnSpc>
                <a:spcPct val="130000"/>
              </a:lnSpc>
              <a:spcBef>
                <a:spcPts val="0"/>
              </a:spcBef>
              <a:spcAft>
                <a:spcPts val="0"/>
              </a:spcAft>
              <a:buClr>
                <a:srgbClr val="A5027D"/>
              </a:buClr>
              <a:buSzTx/>
              <a:buFont typeface="Arial" panose="020B0604020202020204" pitchFamily="34" charset="0"/>
              <a:buChar char="•"/>
              <a:tabLst/>
              <a:defRPr sz="1200" baseline="0"/>
            </a:lvl3pPr>
          </a:lstStyle>
          <a:p>
            <a:pPr lvl="0"/>
            <a:r>
              <a:rPr lang="de-DE" dirty="0"/>
              <a:t>xxx</a:t>
            </a:r>
          </a:p>
        </p:txBody>
      </p:sp>
      <p:sp>
        <p:nvSpPr>
          <p:cNvPr id="73" name="Textplatzhalter 4">
            <a:extLst>
              <a:ext uri="{FF2B5EF4-FFF2-40B4-BE49-F238E27FC236}">
                <a16:creationId xmlns:a16="http://schemas.microsoft.com/office/drawing/2014/main" id="{120194E1-43E1-41CF-BCF0-62D9C36104D4}"/>
              </a:ext>
            </a:extLst>
          </p:cNvPr>
          <p:cNvSpPr>
            <a:spLocks noGrp="1"/>
          </p:cNvSpPr>
          <p:nvPr>
            <p:ph type="body" sz="quarter" idx="23" hasCustomPrompt="1"/>
          </p:nvPr>
        </p:nvSpPr>
        <p:spPr>
          <a:xfrm>
            <a:off x="1273495" y="4998237"/>
            <a:ext cx="2525428" cy="553108"/>
          </a:xfrm>
          <a:prstGeom prst="rect">
            <a:avLst/>
          </a:prstGeom>
          <a:effectLst/>
        </p:spPr>
        <p:txBody>
          <a:bodyPr wrap="square" lIns="0" tIns="0" rIns="0" bIns="0" anchor="ctr" anchorCtr="0"/>
          <a:lstStyle>
            <a:lvl1pPr marL="0" marR="0" indent="0" algn="ctr" defTabSz="814920" rtl="0" eaLnBrk="1" fontAlgn="auto" latinLnBrk="0" hangingPunct="1">
              <a:lnSpc>
                <a:spcPct val="130000"/>
              </a:lnSpc>
              <a:spcBef>
                <a:spcPts val="300"/>
              </a:spcBef>
              <a:spcAft>
                <a:spcPts val="300"/>
              </a:spcAft>
              <a:buClr>
                <a:srgbClr val="A5027D"/>
              </a:buClr>
              <a:buSzTx/>
              <a:buFont typeface="Arial" panose="020B0604020202020204" pitchFamily="34" charset="0"/>
              <a:buNone/>
              <a:tabLst/>
              <a:defRPr sz="1600" b="0" baseline="0">
                <a:solidFill>
                  <a:schemeClr val="accent2"/>
                </a:solidFill>
              </a:defRPr>
            </a:lvl1pPr>
            <a:lvl2pPr marL="403200" marR="0" indent="-198000" algn="l" defTabSz="814920" rtl="0" eaLnBrk="1" fontAlgn="auto" latinLnBrk="0" hangingPunct="1">
              <a:lnSpc>
                <a:spcPct val="130000"/>
              </a:lnSpc>
              <a:spcBef>
                <a:spcPts val="0"/>
              </a:spcBef>
              <a:spcAft>
                <a:spcPts val="0"/>
              </a:spcAft>
              <a:buClr>
                <a:srgbClr val="A5027D"/>
              </a:buClr>
              <a:buSzTx/>
              <a:buFont typeface="Arial" panose="020B0604020202020204" pitchFamily="34" charset="0"/>
              <a:buChar char="–"/>
              <a:tabLst/>
              <a:defRPr sz="1300" baseline="0"/>
            </a:lvl2pPr>
            <a:lvl3pPr marL="601200" marR="0" indent="-198000" algn="l" defTabSz="814920" rtl="0" eaLnBrk="1" fontAlgn="auto" latinLnBrk="0" hangingPunct="1">
              <a:lnSpc>
                <a:spcPct val="130000"/>
              </a:lnSpc>
              <a:spcBef>
                <a:spcPts val="0"/>
              </a:spcBef>
              <a:spcAft>
                <a:spcPts val="0"/>
              </a:spcAft>
              <a:buClr>
                <a:srgbClr val="A5027D"/>
              </a:buClr>
              <a:buSzTx/>
              <a:buFont typeface="Arial" panose="020B0604020202020204" pitchFamily="34" charset="0"/>
              <a:buChar char="•"/>
              <a:tabLst/>
              <a:defRPr sz="1200" baseline="0"/>
            </a:lvl3pPr>
          </a:lstStyle>
          <a:p>
            <a:pPr lvl="0"/>
            <a:r>
              <a:rPr lang="de-DE" dirty="0"/>
              <a:t>xxx</a:t>
            </a:r>
          </a:p>
        </p:txBody>
      </p:sp>
      <p:sp>
        <p:nvSpPr>
          <p:cNvPr id="74" name="Textplatzhalter 4">
            <a:extLst>
              <a:ext uri="{FF2B5EF4-FFF2-40B4-BE49-F238E27FC236}">
                <a16:creationId xmlns:a16="http://schemas.microsoft.com/office/drawing/2014/main" id="{4D3B9E0E-A7A3-422B-AE90-47C9976954BC}"/>
              </a:ext>
            </a:extLst>
          </p:cNvPr>
          <p:cNvSpPr>
            <a:spLocks noGrp="1"/>
          </p:cNvSpPr>
          <p:nvPr>
            <p:ph type="body" sz="quarter" idx="24" hasCustomPrompt="1"/>
          </p:nvPr>
        </p:nvSpPr>
        <p:spPr>
          <a:xfrm>
            <a:off x="8489345" y="4998237"/>
            <a:ext cx="2525428" cy="553108"/>
          </a:xfrm>
          <a:prstGeom prst="rect">
            <a:avLst/>
          </a:prstGeom>
          <a:effectLst/>
        </p:spPr>
        <p:txBody>
          <a:bodyPr wrap="square" lIns="0" tIns="0" rIns="0" bIns="0" anchor="ctr" anchorCtr="0"/>
          <a:lstStyle>
            <a:lvl1pPr marL="0" marR="0" indent="0" algn="ctr" defTabSz="814920" rtl="0" eaLnBrk="1" fontAlgn="auto" latinLnBrk="0" hangingPunct="1">
              <a:lnSpc>
                <a:spcPct val="130000"/>
              </a:lnSpc>
              <a:spcBef>
                <a:spcPts val="300"/>
              </a:spcBef>
              <a:spcAft>
                <a:spcPts val="300"/>
              </a:spcAft>
              <a:buClr>
                <a:srgbClr val="A5027D"/>
              </a:buClr>
              <a:buSzTx/>
              <a:buFont typeface="Arial" panose="020B0604020202020204" pitchFamily="34" charset="0"/>
              <a:buNone/>
              <a:tabLst/>
              <a:defRPr sz="1600" b="0" baseline="0">
                <a:solidFill>
                  <a:schemeClr val="accent2"/>
                </a:solidFill>
              </a:defRPr>
            </a:lvl1pPr>
            <a:lvl2pPr marL="403200" marR="0" indent="-198000" algn="l" defTabSz="814920" rtl="0" eaLnBrk="1" fontAlgn="auto" latinLnBrk="0" hangingPunct="1">
              <a:lnSpc>
                <a:spcPct val="130000"/>
              </a:lnSpc>
              <a:spcBef>
                <a:spcPts val="0"/>
              </a:spcBef>
              <a:spcAft>
                <a:spcPts val="0"/>
              </a:spcAft>
              <a:buClr>
                <a:srgbClr val="A5027D"/>
              </a:buClr>
              <a:buSzTx/>
              <a:buFont typeface="Arial" panose="020B0604020202020204" pitchFamily="34" charset="0"/>
              <a:buChar char="–"/>
              <a:tabLst/>
              <a:defRPr sz="1300" baseline="0"/>
            </a:lvl2pPr>
            <a:lvl3pPr marL="601200" marR="0" indent="-198000" algn="l" defTabSz="814920" rtl="0" eaLnBrk="1" fontAlgn="auto" latinLnBrk="0" hangingPunct="1">
              <a:lnSpc>
                <a:spcPct val="130000"/>
              </a:lnSpc>
              <a:spcBef>
                <a:spcPts val="0"/>
              </a:spcBef>
              <a:spcAft>
                <a:spcPts val="0"/>
              </a:spcAft>
              <a:buClr>
                <a:srgbClr val="A5027D"/>
              </a:buClr>
              <a:buSzTx/>
              <a:buFont typeface="Arial" panose="020B0604020202020204" pitchFamily="34" charset="0"/>
              <a:buChar char="•"/>
              <a:tabLst/>
              <a:defRPr sz="1200" baseline="0"/>
            </a:lvl3pPr>
          </a:lstStyle>
          <a:p>
            <a:pPr lvl="0"/>
            <a:r>
              <a:rPr lang="de-DE" dirty="0"/>
              <a:t>xxx</a:t>
            </a:r>
          </a:p>
        </p:txBody>
      </p:sp>
      <p:grpSp>
        <p:nvGrpSpPr>
          <p:cNvPr id="2" name="Gruppieren 1">
            <a:extLst>
              <a:ext uri="{FF2B5EF4-FFF2-40B4-BE49-F238E27FC236}">
                <a16:creationId xmlns:a16="http://schemas.microsoft.com/office/drawing/2014/main" id="{483EB691-55EB-40A3-83B6-4EAA4DC43F2B}"/>
              </a:ext>
            </a:extLst>
          </p:cNvPr>
          <p:cNvGrpSpPr/>
          <p:nvPr userDrawn="1"/>
        </p:nvGrpSpPr>
        <p:grpSpPr>
          <a:xfrm>
            <a:off x="4380879" y="2460795"/>
            <a:ext cx="3572381" cy="3810993"/>
            <a:chOff x="3253680" y="1639019"/>
            <a:chExt cx="2696817" cy="2876947"/>
          </a:xfrm>
        </p:grpSpPr>
        <p:sp>
          <p:nvSpPr>
            <p:cNvPr id="43" name="Freeform 29">
              <a:extLst>
                <a:ext uri="{FF2B5EF4-FFF2-40B4-BE49-F238E27FC236}">
                  <a16:creationId xmlns:a16="http://schemas.microsoft.com/office/drawing/2014/main" id="{97296AB0-B9F1-48E6-88CF-A97D2C5C1EF4}"/>
                </a:ext>
              </a:extLst>
            </p:cNvPr>
            <p:cNvSpPr>
              <a:spLocks/>
            </p:cNvSpPr>
            <p:nvPr userDrawn="1"/>
          </p:nvSpPr>
          <p:spPr bwMode="auto">
            <a:xfrm rot="19825699">
              <a:off x="4428406" y="1639019"/>
              <a:ext cx="287187" cy="370574"/>
            </a:xfrm>
            <a:custGeom>
              <a:avLst/>
              <a:gdLst>
                <a:gd name="T0" fmla="*/ 429 w 559"/>
                <a:gd name="T1" fmla="*/ 0 h 721"/>
                <a:gd name="T2" fmla="*/ 459 w 559"/>
                <a:gd name="T3" fmla="*/ 5 h 721"/>
                <a:gd name="T4" fmla="*/ 490 w 559"/>
                <a:gd name="T5" fmla="*/ 18 h 721"/>
                <a:gd name="T6" fmla="*/ 515 w 559"/>
                <a:gd name="T7" fmla="*/ 37 h 721"/>
                <a:gd name="T8" fmla="*/ 535 w 559"/>
                <a:gd name="T9" fmla="*/ 62 h 721"/>
                <a:gd name="T10" fmla="*/ 550 w 559"/>
                <a:gd name="T11" fmla="*/ 89 h 721"/>
                <a:gd name="T12" fmla="*/ 557 w 559"/>
                <a:gd name="T13" fmla="*/ 119 h 721"/>
                <a:gd name="T14" fmla="*/ 559 w 559"/>
                <a:gd name="T15" fmla="*/ 150 h 721"/>
                <a:gd name="T16" fmla="*/ 554 w 559"/>
                <a:gd name="T17" fmla="*/ 180 h 721"/>
                <a:gd name="T18" fmla="*/ 540 w 559"/>
                <a:gd name="T19" fmla="*/ 211 h 721"/>
                <a:gd name="T20" fmla="*/ 245 w 559"/>
                <a:gd name="T21" fmla="*/ 721 h 721"/>
                <a:gd name="T22" fmla="*/ 166 w 559"/>
                <a:gd name="T23" fmla="*/ 672 h 721"/>
                <a:gd name="T24" fmla="*/ 85 w 559"/>
                <a:gd name="T25" fmla="*/ 624 h 721"/>
                <a:gd name="T26" fmla="*/ 0 w 559"/>
                <a:gd name="T27" fmla="*/ 582 h 721"/>
                <a:gd name="T28" fmla="*/ 296 w 559"/>
                <a:gd name="T29" fmla="*/ 70 h 721"/>
                <a:gd name="T30" fmla="*/ 316 w 559"/>
                <a:gd name="T31" fmla="*/ 43 h 721"/>
                <a:gd name="T32" fmla="*/ 339 w 559"/>
                <a:gd name="T33" fmla="*/ 23 h 721"/>
                <a:gd name="T34" fmla="*/ 368 w 559"/>
                <a:gd name="T35" fmla="*/ 10 h 721"/>
                <a:gd name="T36" fmla="*/ 397 w 559"/>
                <a:gd name="T37" fmla="*/ 1 h 721"/>
                <a:gd name="T38" fmla="*/ 429 w 559"/>
                <a:gd name="T39" fmla="*/ 0 h 7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59" h="721">
                  <a:moveTo>
                    <a:pt x="429" y="0"/>
                  </a:moveTo>
                  <a:lnTo>
                    <a:pt x="459" y="5"/>
                  </a:lnTo>
                  <a:lnTo>
                    <a:pt x="490" y="18"/>
                  </a:lnTo>
                  <a:lnTo>
                    <a:pt x="515" y="37"/>
                  </a:lnTo>
                  <a:lnTo>
                    <a:pt x="535" y="62"/>
                  </a:lnTo>
                  <a:lnTo>
                    <a:pt x="550" y="89"/>
                  </a:lnTo>
                  <a:lnTo>
                    <a:pt x="557" y="119"/>
                  </a:lnTo>
                  <a:lnTo>
                    <a:pt x="559" y="150"/>
                  </a:lnTo>
                  <a:lnTo>
                    <a:pt x="554" y="180"/>
                  </a:lnTo>
                  <a:lnTo>
                    <a:pt x="540" y="211"/>
                  </a:lnTo>
                  <a:lnTo>
                    <a:pt x="245" y="721"/>
                  </a:lnTo>
                  <a:lnTo>
                    <a:pt x="166" y="672"/>
                  </a:lnTo>
                  <a:lnTo>
                    <a:pt x="85" y="624"/>
                  </a:lnTo>
                  <a:lnTo>
                    <a:pt x="0" y="582"/>
                  </a:lnTo>
                  <a:lnTo>
                    <a:pt x="296" y="70"/>
                  </a:lnTo>
                  <a:lnTo>
                    <a:pt x="316" y="43"/>
                  </a:lnTo>
                  <a:lnTo>
                    <a:pt x="339" y="23"/>
                  </a:lnTo>
                  <a:lnTo>
                    <a:pt x="368" y="10"/>
                  </a:lnTo>
                  <a:lnTo>
                    <a:pt x="397" y="1"/>
                  </a:lnTo>
                  <a:lnTo>
                    <a:pt x="429" y="0"/>
                  </a:lnTo>
                  <a:close/>
                </a:path>
              </a:pathLst>
            </a:custGeom>
            <a:solidFill>
              <a:srgbClr val="002448"/>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grpSp>
          <p:nvGrpSpPr>
            <p:cNvPr id="44" name="Gruppieren 43">
              <a:extLst>
                <a:ext uri="{FF2B5EF4-FFF2-40B4-BE49-F238E27FC236}">
                  <a16:creationId xmlns:a16="http://schemas.microsoft.com/office/drawing/2014/main" id="{B9079CF2-DF4C-46D6-BAD2-6ACA62E53DB5}"/>
                </a:ext>
              </a:extLst>
            </p:cNvPr>
            <p:cNvGrpSpPr/>
            <p:nvPr userDrawn="1"/>
          </p:nvGrpSpPr>
          <p:grpSpPr>
            <a:xfrm>
              <a:off x="3253680" y="2211351"/>
              <a:ext cx="537324" cy="1286036"/>
              <a:chOff x="3253680" y="2211351"/>
              <a:chExt cx="537324" cy="1286036"/>
            </a:xfrm>
          </p:grpSpPr>
          <p:sp>
            <p:nvSpPr>
              <p:cNvPr id="45" name="Freeform 31">
                <a:extLst>
                  <a:ext uri="{FF2B5EF4-FFF2-40B4-BE49-F238E27FC236}">
                    <a16:creationId xmlns:a16="http://schemas.microsoft.com/office/drawing/2014/main" id="{E505DB95-7804-4419-9D2E-C23E790F67BF}"/>
                  </a:ext>
                </a:extLst>
              </p:cNvPr>
              <p:cNvSpPr>
                <a:spLocks/>
              </p:cNvSpPr>
              <p:nvPr/>
            </p:nvSpPr>
            <p:spPr bwMode="auto">
              <a:xfrm rot="1531119">
                <a:off x="3406030" y="2211351"/>
                <a:ext cx="384974" cy="196610"/>
              </a:xfrm>
              <a:custGeom>
                <a:avLst/>
                <a:gdLst>
                  <a:gd name="T0" fmla="*/ 133 w 748"/>
                  <a:gd name="T1" fmla="*/ 0 h 382"/>
                  <a:gd name="T2" fmla="*/ 165 w 748"/>
                  <a:gd name="T3" fmla="*/ 2 h 382"/>
                  <a:gd name="T4" fmla="*/ 748 w 748"/>
                  <a:gd name="T5" fmla="*/ 105 h 382"/>
                  <a:gd name="T6" fmla="*/ 731 w 748"/>
                  <a:gd name="T7" fmla="*/ 173 h 382"/>
                  <a:gd name="T8" fmla="*/ 716 w 748"/>
                  <a:gd name="T9" fmla="*/ 242 h 382"/>
                  <a:gd name="T10" fmla="*/ 697 w 748"/>
                  <a:gd name="T11" fmla="*/ 382 h 382"/>
                  <a:gd name="T12" fmla="*/ 116 w 748"/>
                  <a:gd name="T13" fmla="*/ 279 h 382"/>
                  <a:gd name="T14" fmla="*/ 84 w 748"/>
                  <a:gd name="T15" fmla="*/ 271 h 382"/>
                  <a:gd name="T16" fmla="*/ 57 w 748"/>
                  <a:gd name="T17" fmla="*/ 255 h 382"/>
                  <a:gd name="T18" fmla="*/ 35 w 748"/>
                  <a:gd name="T19" fmla="*/ 233 h 382"/>
                  <a:gd name="T20" fmla="*/ 17 w 748"/>
                  <a:gd name="T21" fmla="*/ 208 h 382"/>
                  <a:gd name="T22" fmla="*/ 5 w 748"/>
                  <a:gd name="T23" fmla="*/ 179 h 382"/>
                  <a:gd name="T24" fmla="*/ 0 w 748"/>
                  <a:gd name="T25" fmla="*/ 149 h 382"/>
                  <a:gd name="T26" fmla="*/ 2 w 748"/>
                  <a:gd name="T27" fmla="*/ 117 h 382"/>
                  <a:gd name="T28" fmla="*/ 12 w 748"/>
                  <a:gd name="T29" fmla="*/ 85 h 382"/>
                  <a:gd name="T30" fmla="*/ 27 w 748"/>
                  <a:gd name="T31" fmla="*/ 58 h 382"/>
                  <a:gd name="T32" fmla="*/ 47 w 748"/>
                  <a:gd name="T33" fmla="*/ 34 h 382"/>
                  <a:gd name="T34" fmla="*/ 73 w 748"/>
                  <a:gd name="T35" fmla="*/ 17 h 382"/>
                  <a:gd name="T36" fmla="*/ 101 w 748"/>
                  <a:gd name="T37" fmla="*/ 5 h 382"/>
                  <a:gd name="T38" fmla="*/ 133 w 748"/>
                  <a:gd name="T39" fmla="*/ 0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48" h="382">
                    <a:moveTo>
                      <a:pt x="133" y="0"/>
                    </a:moveTo>
                    <a:lnTo>
                      <a:pt x="165" y="2"/>
                    </a:lnTo>
                    <a:lnTo>
                      <a:pt x="748" y="105"/>
                    </a:lnTo>
                    <a:lnTo>
                      <a:pt x="731" y="173"/>
                    </a:lnTo>
                    <a:lnTo>
                      <a:pt x="716" y="242"/>
                    </a:lnTo>
                    <a:lnTo>
                      <a:pt x="697" y="382"/>
                    </a:lnTo>
                    <a:lnTo>
                      <a:pt x="116" y="279"/>
                    </a:lnTo>
                    <a:lnTo>
                      <a:pt x="84" y="271"/>
                    </a:lnTo>
                    <a:lnTo>
                      <a:pt x="57" y="255"/>
                    </a:lnTo>
                    <a:lnTo>
                      <a:pt x="35" y="233"/>
                    </a:lnTo>
                    <a:lnTo>
                      <a:pt x="17" y="208"/>
                    </a:lnTo>
                    <a:lnTo>
                      <a:pt x="5" y="179"/>
                    </a:lnTo>
                    <a:lnTo>
                      <a:pt x="0" y="149"/>
                    </a:lnTo>
                    <a:lnTo>
                      <a:pt x="2" y="117"/>
                    </a:lnTo>
                    <a:lnTo>
                      <a:pt x="12" y="85"/>
                    </a:lnTo>
                    <a:lnTo>
                      <a:pt x="27" y="58"/>
                    </a:lnTo>
                    <a:lnTo>
                      <a:pt x="47" y="34"/>
                    </a:lnTo>
                    <a:lnTo>
                      <a:pt x="73" y="17"/>
                    </a:lnTo>
                    <a:lnTo>
                      <a:pt x="101" y="5"/>
                    </a:lnTo>
                    <a:lnTo>
                      <a:pt x="133" y="0"/>
                    </a:lnTo>
                    <a:close/>
                  </a:path>
                </a:pathLst>
              </a:custGeom>
              <a:solidFill>
                <a:srgbClr val="002448"/>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46" name="Freeform 33">
                <a:extLst>
                  <a:ext uri="{FF2B5EF4-FFF2-40B4-BE49-F238E27FC236}">
                    <a16:creationId xmlns:a16="http://schemas.microsoft.com/office/drawing/2014/main" id="{A7B8688B-ABDA-475F-AD6F-4B7A9B7CAA06}"/>
                  </a:ext>
                </a:extLst>
              </p:cNvPr>
              <p:cNvSpPr>
                <a:spLocks/>
              </p:cNvSpPr>
              <p:nvPr/>
            </p:nvSpPr>
            <p:spPr bwMode="auto">
              <a:xfrm rot="566052">
                <a:off x="3253680" y="3209163"/>
                <a:ext cx="372622" cy="288224"/>
              </a:xfrm>
              <a:custGeom>
                <a:avLst/>
                <a:gdLst>
                  <a:gd name="T0" fmla="*/ 582 w 722"/>
                  <a:gd name="T1" fmla="*/ 0 h 559"/>
                  <a:gd name="T2" fmla="*/ 648 w 722"/>
                  <a:gd name="T3" fmla="*/ 125 h 559"/>
                  <a:gd name="T4" fmla="*/ 722 w 722"/>
                  <a:gd name="T5" fmla="*/ 245 h 559"/>
                  <a:gd name="T6" fmla="*/ 211 w 722"/>
                  <a:gd name="T7" fmla="*/ 541 h 559"/>
                  <a:gd name="T8" fmla="*/ 177 w 722"/>
                  <a:gd name="T9" fmla="*/ 554 h 559"/>
                  <a:gd name="T10" fmla="*/ 142 w 722"/>
                  <a:gd name="T11" fmla="*/ 559 h 559"/>
                  <a:gd name="T12" fmla="*/ 113 w 722"/>
                  <a:gd name="T13" fmla="*/ 556 h 559"/>
                  <a:gd name="T14" fmla="*/ 84 w 722"/>
                  <a:gd name="T15" fmla="*/ 547 h 559"/>
                  <a:gd name="T16" fmla="*/ 59 w 722"/>
                  <a:gd name="T17" fmla="*/ 534 h 559"/>
                  <a:gd name="T18" fmla="*/ 37 w 722"/>
                  <a:gd name="T19" fmla="*/ 514 h 559"/>
                  <a:gd name="T20" fmla="*/ 18 w 722"/>
                  <a:gd name="T21" fmla="*/ 488 h 559"/>
                  <a:gd name="T22" fmla="*/ 6 w 722"/>
                  <a:gd name="T23" fmla="*/ 460 h 559"/>
                  <a:gd name="T24" fmla="*/ 0 w 722"/>
                  <a:gd name="T25" fmla="*/ 428 h 559"/>
                  <a:gd name="T26" fmla="*/ 1 w 722"/>
                  <a:gd name="T27" fmla="*/ 397 h 559"/>
                  <a:gd name="T28" fmla="*/ 10 w 722"/>
                  <a:gd name="T29" fmla="*/ 367 h 559"/>
                  <a:gd name="T30" fmla="*/ 23 w 722"/>
                  <a:gd name="T31" fmla="*/ 340 h 559"/>
                  <a:gd name="T32" fmla="*/ 44 w 722"/>
                  <a:gd name="T33" fmla="*/ 316 h 559"/>
                  <a:gd name="T34" fmla="*/ 71 w 722"/>
                  <a:gd name="T35" fmla="*/ 296 h 559"/>
                  <a:gd name="T36" fmla="*/ 582 w 722"/>
                  <a:gd name="T3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22" h="559">
                    <a:moveTo>
                      <a:pt x="582" y="0"/>
                    </a:moveTo>
                    <a:lnTo>
                      <a:pt x="648" y="125"/>
                    </a:lnTo>
                    <a:lnTo>
                      <a:pt x="722" y="245"/>
                    </a:lnTo>
                    <a:lnTo>
                      <a:pt x="211" y="541"/>
                    </a:lnTo>
                    <a:lnTo>
                      <a:pt x="177" y="554"/>
                    </a:lnTo>
                    <a:lnTo>
                      <a:pt x="142" y="559"/>
                    </a:lnTo>
                    <a:lnTo>
                      <a:pt x="113" y="556"/>
                    </a:lnTo>
                    <a:lnTo>
                      <a:pt x="84" y="547"/>
                    </a:lnTo>
                    <a:lnTo>
                      <a:pt x="59" y="534"/>
                    </a:lnTo>
                    <a:lnTo>
                      <a:pt x="37" y="514"/>
                    </a:lnTo>
                    <a:lnTo>
                      <a:pt x="18" y="488"/>
                    </a:lnTo>
                    <a:lnTo>
                      <a:pt x="6" y="460"/>
                    </a:lnTo>
                    <a:lnTo>
                      <a:pt x="0" y="428"/>
                    </a:lnTo>
                    <a:lnTo>
                      <a:pt x="1" y="397"/>
                    </a:lnTo>
                    <a:lnTo>
                      <a:pt x="10" y="367"/>
                    </a:lnTo>
                    <a:lnTo>
                      <a:pt x="23" y="340"/>
                    </a:lnTo>
                    <a:lnTo>
                      <a:pt x="44" y="316"/>
                    </a:lnTo>
                    <a:lnTo>
                      <a:pt x="71" y="296"/>
                    </a:lnTo>
                    <a:lnTo>
                      <a:pt x="582" y="0"/>
                    </a:lnTo>
                    <a:close/>
                  </a:path>
                </a:pathLst>
              </a:custGeom>
              <a:solidFill>
                <a:srgbClr val="002448"/>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grpSp>
        <p:sp>
          <p:nvSpPr>
            <p:cNvPr id="75" name="Freeform 34">
              <a:extLst>
                <a:ext uri="{FF2B5EF4-FFF2-40B4-BE49-F238E27FC236}">
                  <a16:creationId xmlns:a16="http://schemas.microsoft.com/office/drawing/2014/main" id="{6B820B87-4D1A-4917-AD8C-B49AE2D77F55}"/>
                </a:ext>
              </a:extLst>
            </p:cNvPr>
            <p:cNvSpPr>
              <a:spLocks noEditPoints="1"/>
            </p:cNvSpPr>
            <p:nvPr userDrawn="1"/>
          </p:nvSpPr>
          <p:spPr bwMode="auto">
            <a:xfrm>
              <a:off x="3671325" y="2110322"/>
              <a:ext cx="1843552" cy="2405644"/>
            </a:xfrm>
            <a:custGeom>
              <a:avLst/>
              <a:gdLst>
                <a:gd name="T0" fmla="*/ 1427 w 3581"/>
                <a:gd name="T1" fmla="*/ 397 h 4675"/>
                <a:gd name="T2" fmla="*/ 997 w 3581"/>
                <a:gd name="T3" fmla="*/ 590 h 4675"/>
                <a:gd name="T4" fmla="*/ 656 w 3581"/>
                <a:gd name="T5" fmla="*/ 905 h 4675"/>
                <a:gd name="T6" fmla="*/ 430 w 3581"/>
                <a:gd name="T7" fmla="*/ 1316 h 4675"/>
                <a:gd name="T8" fmla="*/ 349 w 3581"/>
                <a:gd name="T9" fmla="*/ 1794 h 4675"/>
                <a:gd name="T10" fmla="*/ 418 w 3581"/>
                <a:gd name="T11" fmla="*/ 2236 h 4675"/>
                <a:gd name="T12" fmla="*/ 617 w 3581"/>
                <a:gd name="T13" fmla="*/ 2631 h 4675"/>
                <a:gd name="T14" fmla="*/ 930 w 3581"/>
                <a:gd name="T15" fmla="*/ 2949 h 4675"/>
                <a:gd name="T16" fmla="*/ 1154 w 3581"/>
                <a:gd name="T17" fmla="*/ 3118 h 4675"/>
                <a:gd name="T18" fmla="*/ 1189 w 3581"/>
                <a:gd name="T19" fmla="*/ 3451 h 4675"/>
                <a:gd name="T20" fmla="*/ 1569 w 3581"/>
                <a:gd name="T21" fmla="*/ 3518 h 4675"/>
                <a:gd name="T22" fmla="*/ 2011 w 3581"/>
                <a:gd name="T23" fmla="*/ 3518 h 4675"/>
                <a:gd name="T24" fmla="*/ 2391 w 3581"/>
                <a:gd name="T25" fmla="*/ 3451 h 4675"/>
                <a:gd name="T26" fmla="*/ 2427 w 3581"/>
                <a:gd name="T27" fmla="*/ 3118 h 4675"/>
                <a:gd name="T28" fmla="*/ 2651 w 3581"/>
                <a:gd name="T29" fmla="*/ 2949 h 4675"/>
                <a:gd name="T30" fmla="*/ 2963 w 3581"/>
                <a:gd name="T31" fmla="*/ 2631 h 4675"/>
                <a:gd name="T32" fmla="*/ 3162 w 3581"/>
                <a:gd name="T33" fmla="*/ 2236 h 4675"/>
                <a:gd name="T34" fmla="*/ 3232 w 3581"/>
                <a:gd name="T35" fmla="*/ 1794 h 4675"/>
                <a:gd name="T36" fmla="*/ 3151 w 3581"/>
                <a:gd name="T37" fmla="*/ 1316 h 4675"/>
                <a:gd name="T38" fmla="*/ 2924 w 3581"/>
                <a:gd name="T39" fmla="*/ 905 h 4675"/>
                <a:gd name="T40" fmla="*/ 2584 w 3581"/>
                <a:gd name="T41" fmla="*/ 590 h 4675"/>
                <a:gd name="T42" fmla="*/ 2153 w 3581"/>
                <a:gd name="T43" fmla="*/ 397 h 4675"/>
                <a:gd name="T44" fmla="*/ 1790 w 3581"/>
                <a:gd name="T45" fmla="*/ 0 h 4675"/>
                <a:gd name="T46" fmla="*/ 2330 w 3581"/>
                <a:gd name="T47" fmla="*/ 85 h 4675"/>
                <a:gd name="T48" fmla="*/ 2805 w 3581"/>
                <a:gd name="T49" fmla="*/ 316 h 4675"/>
                <a:gd name="T50" fmla="*/ 3188 w 3581"/>
                <a:gd name="T51" fmla="*/ 672 h 4675"/>
                <a:gd name="T52" fmla="*/ 3453 w 3581"/>
                <a:gd name="T53" fmla="*/ 1127 h 4675"/>
                <a:gd name="T54" fmla="*/ 3576 w 3581"/>
                <a:gd name="T55" fmla="*/ 1654 h 4675"/>
                <a:gd name="T56" fmla="*/ 3535 w 3581"/>
                <a:gd name="T57" fmla="*/ 2197 h 4675"/>
                <a:gd name="T58" fmla="*/ 3345 w 3581"/>
                <a:gd name="T59" fmla="*/ 2684 h 4675"/>
                <a:gd name="T60" fmla="*/ 3026 w 3581"/>
                <a:gd name="T61" fmla="*/ 3087 h 4675"/>
                <a:gd name="T62" fmla="*/ 2778 w 3581"/>
                <a:gd name="T63" fmla="*/ 3307 h 4675"/>
                <a:gd name="T64" fmla="*/ 2742 w 3581"/>
                <a:gd name="T65" fmla="*/ 4165 h 4675"/>
                <a:gd name="T66" fmla="*/ 2621 w 3581"/>
                <a:gd name="T67" fmla="*/ 4271 h 4675"/>
                <a:gd name="T68" fmla="*/ 2349 w 3581"/>
                <a:gd name="T69" fmla="*/ 4381 h 4675"/>
                <a:gd name="T70" fmla="*/ 2190 w 3581"/>
                <a:gd name="T71" fmla="*/ 4528 h 4675"/>
                <a:gd name="T72" fmla="*/ 1991 w 3581"/>
                <a:gd name="T73" fmla="*/ 4646 h 4675"/>
                <a:gd name="T74" fmla="*/ 1719 w 3581"/>
                <a:gd name="T75" fmla="*/ 4672 h 4675"/>
                <a:gd name="T76" fmla="*/ 1478 w 3581"/>
                <a:gd name="T77" fmla="*/ 4597 h 4675"/>
                <a:gd name="T78" fmla="*/ 1333 w 3581"/>
                <a:gd name="T79" fmla="*/ 4447 h 4675"/>
                <a:gd name="T80" fmla="*/ 1080 w 3581"/>
                <a:gd name="T81" fmla="*/ 4330 h 4675"/>
                <a:gd name="T82" fmla="*/ 879 w 3581"/>
                <a:gd name="T83" fmla="*/ 4202 h 4675"/>
                <a:gd name="T84" fmla="*/ 833 w 3581"/>
                <a:gd name="T85" fmla="*/ 3378 h 4675"/>
                <a:gd name="T86" fmla="*/ 752 w 3581"/>
                <a:gd name="T87" fmla="*/ 3253 h 4675"/>
                <a:gd name="T88" fmla="*/ 381 w 3581"/>
                <a:gd name="T89" fmla="*/ 2898 h 4675"/>
                <a:gd name="T90" fmla="*/ 123 w 3581"/>
                <a:gd name="T91" fmla="*/ 2449 h 4675"/>
                <a:gd name="T92" fmla="*/ 5 w 3581"/>
                <a:gd name="T93" fmla="*/ 1931 h 4675"/>
                <a:gd name="T94" fmla="*/ 47 w 3581"/>
                <a:gd name="T95" fmla="*/ 1382 h 4675"/>
                <a:gd name="T96" fmla="*/ 244 w 3581"/>
                <a:gd name="T97" fmla="*/ 888 h 4675"/>
                <a:gd name="T98" fmla="*/ 570 w 3581"/>
                <a:gd name="T99" fmla="*/ 480 h 4675"/>
                <a:gd name="T100" fmla="*/ 1002 w 3581"/>
                <a:gd name="T101" fmla="*/ 182 h 4675"/>
                <a:gd name="T102" fmla="*/ 1513 w 3581"/>
                <a:gd name="T103" fmla="*/ 22 h 46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581" h="4675">
                  <a:moveTo>
                    <a:pt x="1790" y="351"/>
                  </a:moveTo>
                  <a:lnTo>
                    <a:pt x="1665" y="356"/>
                  </a:lnTo>
                  <a:lnTo>
                    <a:pt x="1544" y="372"/>
                  </a:lnTo>
                  <a:lnTo>
                    <a:pt x="1427" y="397"/>
                  </a:lnTo>
                  <a:lnTo>
                    <a:pt x="1313" y="432"/>
                  </a:lnTo>
                  <a:lnTo>
                    <a:pt x="1203" y="476"/>
                  </a:lnTo>
                  <a:lnTo>
                    <a:pt x="1097" y="529"/>
                  </a:lnTo>
                  <a:lnTo>
                    <a:pt x="997" y="590"/>
                  </a:lnTo>
                  <a:lnTo>
                    <a:pt x="903" y="657"/>
                  </a:lnTo>
                  <a:lnTo>
                    <a:pt x="813" y="733"/>
                  </a:lnTo>
                  <a:lnTo>
                    <a:pt x="730" y="816"/>
                  </a:lnTo>
                  <a:lnTo>
                    <a:pt x="656" y="905"/>
                  </a:lnTo>
                  <a:lnTo>
                    <a:pt x="587" y="1000"/>
                  </a:lnTo>
                  <a:lnTo>
                    <a:pt x="526" y="1100"/>
                  </a:lnTo>
                  <a:lnTo>
                    <a:pt x="474" y="1206"/>
                  </a:lnTo>
                  <a:lnTo>
                    <a:pt x="430" y="1316"/>
                  </a:lnTo>
                  <a:lnTo>
                    <a:pt x="394" y="1429"/>
                  </a:lnTo>
                  <a:lnTo>
                    <a:pt x="369" y="1547"/>
                  </a:lnTo>
                  <a:lnTo>
                    <a:pt x="354" y="1669"/>
                  </a:lnTo>
                  <a:lnTo>
                    <a:pt x="349" y="1794"/>
                  </a:lnTo>
                  <a:lnTo>
                    <a:pt x="352" y="1907"/>
                  </a:lnTo>
                  <a:lnTo>
                    <a:pt x="366" y="2020"/>
                  </a:lnTo>
                  <a:lnTo>
                    <a:pt x="388" y="2130"/>
                  </a:lnTo>
                  <a:lnTo>
                    <a:pt x="418" y="2236"/>
                  </a:lnTo>
                  <a:lnTo>
                    <a:pt x="455" y="2341"/>
                  </a:lnTo>
                  <a:lnTo>
                    <a:pt x="503" y="2442"/>
                  </a:lnTo>
                  <a:lnTo>
                    <a:pt x="555" y="2539"/>
                  </a:lnTo>
                  <a:lnTo>
                    <a:pt x="617" y="2631"/>
                  </a:lnTo>
                  <a:lnTo>
                    <a:pt x="685" y="2719"/>
                  </a:lnTo>
                  <a:lnTo>
                    <a:pt x="761" y="2800"/>
                  </a:lnTo>
                  <a:lnTo>
                    <a:pt x="842" y="2878"/>
                  </a:lnTo>
                  <a:lnTo>
                    <a:pt x="930" y="2949"/>
                  </a:lnTo>
                  <a:lnTo>
                    <a:pt x="1026" y="3013"/>
                  </a:lnTo>
                  <a:lnTo>
                    <a:pt x="1102" y="3062"/>
                  </a:lnTo>
                  <a:lnTo>
                    <a:pt x="1129" y="3086"/>
                  </a:lnTo>
                  <a:lnTo>
                    <a:pt x="1154" y="3118"/>
                  </a:lnTo>
                  <a:lnTo>
                    <a:pt x="1173" y="3153"/>
                  </a:lnTo>
                  <a:lnTo>
                    <a:pt x="1184" y="3194"/>
                  </a:lnTo>
                  <a:lnTo>
                    <a:pt x="1189" y="3233"/>
                  </a:lnTo>
                  <a:lnTo>
                    <a:pt x="1189" y="3451"/>
                  </a:lnTo>
                  <a:lnTo>
                    <a:pt x="1274" y="3472"/>
                  </a:lnTo>
                  <a:lnTo>
                    <a:pt x="1367" y="3493"/>
                  </a:lnTo>
                  <a:lnTo>
                    <a:pt x="1465" y="3508"/>
                  </a:lnTo>
                  <a:lnTo>
                    <a:pt x="1569" y="3518"/>
                  </a:lnTo>
                  <a:lnTo>
                    <a:pt x="1677" y="3527"/>
                  </a:lnTo>
                  <a:lnTo>
                    <a:pt x="1790" y="3528"/>
                  </a:lnTo>
                  <a:lnTo>
                    <a:pt x="1903" y="3527"/>
                  </a:lnTo>
                  <a:lnTo>
                    <a:pt x="2011" y="3518"/>
                  </a:lnTo>
                  <a:lnTo>
                    <a:pt x="2116" y="3508"/>
                  </a:lnTo>
                  <a:lnTo>
                    <a:pt x="2214" y="3493"/>
                  </a:lnTo>
                  <a:lnTo>
                    <a:pt x="2307" y="3472"/>
                  </a:lnTo>
                  <a:lnTo>
                    <a:pt x="2391" y="3451"/>
                  </a:lnTo>
                  <a:lnTo>
                    <a:pt x="2391" y="3233"/>
                  </a:lnTo>
                  <a:lnTo>
                    <a:pt x="2396" y="3194"/>
                  </a:lnTo>
                  <a:lnTo>
                    <a:pt x="2408" y="3153"/>
                  </a:lnTo>
                  <a:lnTo>
                    <a:pt x="2427" y="3118"/>
                  </a:lnTo>
                  <a:lnTo>
                    <a:pt x="2452" y="3086"/>
                  </a:lnTo>
                  <a:lnTo>
                    <a:pt x="2479" y="3062"/>
                  </a:lnTo>
                  <a:lnTo>
                    <a:pt x="2555" y="3013"/>
                  </a:lnTo>
                  <a:lnTo>
                    <a:pt x="2651" y="2949"/>
                  </a:lnTo>
                  <a:lnTo>
                    <a:pt x="2739" y="2878"/>
                  </a:lnTo>
                  <a:lnTo>
                    <a:pt x="2820" y="2800"/>
                  </a:lnTo>
                  <a:lnTo>
                    <a:pt x="2896" y="2718"/>
                  </a:lnTo>
                  <a:lnTo>
                    <a:pt x="2963" y="2631"/>
                  </a:lnTo>
                  <a:lnTo>
                    <a:pt x="3024" y="2539"/>
                  </a:lnTo>
                  <a:lnTo>
                    <a:pt x="3078" y="2442"/>
                  </a:lnTo>
                  <a:lnTo>
                    <a:pt x="3124" y="2341"/>
                  </a:lnTo>
                  <a:lnTo>
                    <a:pt x="3162" y="2236"/>
                  </a:lnTo>
                  <a:lnTo>
                    <a:pt x="3193" y="2130"/>
                  </a:lnTo>
                  <a:lnTo>
                    <a:pt x="3215" y="2020"/>
                  </a:lnTo>
                  <a:lnTo>
                    <a:pt x="3228" y="1907"/>
                  </a:lnTo>
                  <a:lnTo>
                    <a:pt x="3232" y="1794"/>
                  </a:lnTo>
                  <a:lnTo>
                    <a:pt x="3227" y="1669"/>
                  </a:lnTo>
                  <a:lnTo>
                    <a:pt x="3211" y="1547"/>
                  </a:lnTo>
                  <a:lnTo>
                    <a:pt x="3186" y="1429"/>
                  </a:lnTo>
                  <a:lnTo>
                    <a:pt x="3151" y="1316"/>
                  </a:lnTo>
                  <a:lnTo>
                    <a:pt x="3107" y="1206"/>
                  </a:lnTo>
                  <a:lnTo>
                    <a:pt x="3054" y="1100"/>
                  </a:lnTo>
                  <a:lnTo>
                    <a:pt x="2994" y="1000"/>
                  </a:lnTo>
                  <a:lnTo>
                    <a:pt x="2924" y="905"/>
                  </a:lnTo>
                  <a:lnTo>
                    <a:pt x="2850" y="816"/>
                  </a:lnTo>
                  <a:lnTo>
                    <a:pt x="2768" y="733"/>
                  </a:lnTo>
                  <a:lnTo>
                    <a:pt x="2678" y="657"/>
                  </a:lnTo>
                  <a:lnTo>
                    <a:pt x="2584" y="590"/>
                  </a:lnTo>
                  <a:lnTo>
                    <a:pt x="2484" y="529"/>
                  </a:lnTo>
                  <a:lnTo>
                    <a:pt x="2378" y="476"/>
                  </a:lnTo>
                  <a:lnTo>
                    <a:pt x="2268" y="432"/>
                  </a:lnTo>
                  <a:lnTo>
                    <a:pt x="2153" y="397"/>
                  </a:lnTo>
                  <a:lnTo>
                    <a:pt x="2035" y="372"/>
                  </a:lnTo>
                  <a:lnTo>
                    <a:pt x="1915" y="356"/>
                  </a:lnTo>
                  <a:lnTo>
                    <a:pt x="1790" y="351"/>
                  </a:lnTo>
                  <a:close/>
                  <a:moveTo>
                    <a:pt x="1790" y="0"/>
                  </a:moveTo>
                  <a:lnTo>
                    <a:pt x="1930" y="7"/>
                  </a:lnTo>
                  <a:lnTo>
                    <a:pt x="2067" y="22"/>
                  </a:lnTo>
                  <a:lnTo>
                    <a:pt x="2200" y="49"/>
                  </a:lnTo>
                  <a:lnTo>
                    <a:pt x="2330" y="85"/>
                  </a:lnTo>
                  <a:lnTo>
                    <a:pt x="2457" y="128"/>
                  </a:lnTo>
                  <a:lnTo>
                    <a:pt x="2578" y="182"/>
                  </a:lnTo>
                  <a:lnTo>
                    <a:pt x="2695" y="245"/>
                  </a:lnTo>
                  <a:lnTo>
                    <a:pt x="2805" y="316"/>
                  </a:lnTo>
                  <a:lnTo>
                    <a:pt x="2911" y="395"/>
                  </a:lnTo>
                  <a:lnTo>
                    <a:pt x="3009" y="480"/>
                  </a:lnTo>
                  <a:lnTo>
                    <a:pt x="3102" y="573"/>
                  </a:lnTo>
                  <a:lnTo>
                    <a:pt x="3188" y="672"/>
                  </a:lnTo>
                  <a:lnTo>
                    <a:pt x="3265" y="777"/>
                  </a:lnTo>
                  <a:lnTo>
                    <a:pt x="3336" y="888"/>
                  </a:lnTo>
                  <a:lnTo>
                    <a:pt x="3399" y="1005"/>
                  </a:lnTo>
                  <a:lnTo>
                    <a:pt x="3453" y="1127"/>
                  </a:lnTo>
                  <a:lnTo>
                    <a:pt x="3498" y="1252"/>
                  </a:lnTo>
                  <a:lnTo>
                    <a:pt x="3534" y="1382"/>
                  </a:lnTo>
                  <a:lnTo>
                    <a:pt x="3561" y="1517"/>
                  </a:lnTo>
                  <a:lnTo>
                    <a:pt x="3576" y="1654"/>
                  </a:lnTo>
                  <a:lnTo>
                    <a:pt x="3581" y="1794"/>
                  </a:lnTo>
                  <a:lnTo>
                    <a:pt x="3576" y="1931"/>
                  </a:lnTo>
                  <a:lnTo>
                    <a:pt x="3561" y="2066"/>
                  </a:lnTo>
                  <a:lnTo>
                    <a:pt x="3535" y="2197"/>
                  </a:lnTo>
                  <a:lnTo>
                    <a:pt x="3502" y="2326"/>
                  </a:lnTo>
                  <a:lnTo>
                    <a:pt x="3458" y="2449"/>
                  </a:lnTo>
                  <a:lnTo>
                    <a:pt x="3405" y="2569"/>
                  </a:lnTo>
                  <a:lnTo>
                    <a:pt x="3345" y="2684"/>
                  </a:lnTo>
                  <a:lnTo>
                    <a:pt x="3276" y="2794"/>
                  </a:lnTo>
                  <a:lnTo>
                    <a:pt x="3200" y="2898"/>
                  </a:lnTo>
                  <a:lnTo>
                    <a:pt x="3117" y="2996"/>
                  </a:lnTo>
                  <a:lnTo>
                    <a:pt x="3026" y="3087"/>
                  </a:lnTo>
                  <a:lnTo>
                    <a:pt x="2930" y="3174"/>
                  </a:lnTo>
                  <a:lnTo>
                    <a:pt x="2828" y="3253"/>
                  </a:lnTo>
                  <a:lnTo>
                    <a:pt x="2801" y="3277"/>
                  </a:lnTo>
                  <a:lnTo>
                    <a:pt x="2778" y="3307"/>
                  </a:lnTo>
                  <a:lnTo>
                    <a:pt x="2759" y="3342"/>
                  </a:lnTo>
                  <a:lnTo>
                    <a:pt x="2746" y="3378"/>
                  </a:lnTo>
                  <a:lnTo>
                    <a:pt x="2742" y="3413"/>
                  </a:lnTo>
                  <a:lnTo>
                    <a:pt x="2742" y="4165"/>
                  </a:lnTo>
                  <a:lnTo>
                    <a:pt x="2725" y="4165"/>
                  </a:lnTo>
                  <a:lnTo>
                    <a:pt x="2702" y="4202"/>
                  </a:lnTo>
                  <a:lnTo>
                    <a:pt x="2666" y="4238"/>
                  </a:lnTo>
                  <a:lnTo>
                    <a:pt x="2621" y="4271"/>
                  </a:lnTo>
                  <a:lnTo>
                    <a:pt x="2565" y="4302"/>
                  </a:lnTo>
                  <a:lnTo>
                    <a:pt x="2501" y="4330"/>
                  </a:lnTo>
                  <a:lnTo>
                    <a:pt x="2428" y="4357"/>
                  </a:lnTo>
                  <a:lnTo>
                    <a:pt x="2349" y="4381"/>
                  </a:lnTo>
                  <a:lnTo>
                    <a:pt x="2263" y="4401"/>
                  </a:lnTo>
                  <a:lnTo>
                    <a:pt x="2248" y="4447"/>
                  </a:lnTo>
                  <a:lnTo>
                    <a:pt x="2222" y="4489"/>
                  </a:lnTo>
                  <a:lnTo>
                    <a:pt x="2190" y="4528"/>
                  </a:lnTo>
                  <a:lnTo>
                    <a:pt x="2150" y="4565"/>
                  </a:lnTo>
                  <a:lnTo>
                    <a:pt x="2103" y="4597"/>
                  </a:lnTo>
                  <a:lnTo>
                    <a:pt x="2049" y="4624"/>
                  </a:lnTo>
                  <a:lnTo>
                    <a:pt x="1991" y="4646"/>
                  </a:lnTo>
                  <a:lnTo>
                    <a:pt x="1927" y="4661"/>
                  </a:lnTo>
                  <a:lnTo>
                    <a:pt x="1861" y="4672"/>
                  </a:lnTo>
                  <a:lnTo>
                    <a:pt x="1790" y="4675"/>
                  </a:lnTo>
                  <a:lnTo>
                    <a:pt x="1719" y="4672"/>
                  </a:lnTo>
                  <a:lnTo>
                    <a:pt x="1654" y="4661"/>
                  </a:lnTo>
                  <a:lnTo>
                    <a:pt x="1589" y="4646"/>
                  </a:lnTo>
                  <a:lnTo>
                    <a:pt x="1532" y="4624"/>
                  </a:lnTo>
                  <a:lnTo>
                    <a:pt x="1478" y="4597"/>
                  </a:lnTo>
                  <a:lnTo>
                    <a:pt x="1431" y="4565"/>
                  </a:lnTo>
                  <a:lnTo>
                    <a:pt x="1390" y="4528"/>
                  </a:lnTo>
                  <a:lnTo>
                    <a:pt x="1358" y="4489"/>
                  </a:lnTo>
                  <a:lnTo>
                    <a:pt x="1333" y="4447"/>
                  </a:lnTo>
                  <a:lnTo>
                    <a:pt x="1318" y="4401"/>
                  </a:lnTo>
                  <a:lnTo>
                    <a:pt x="1232" y="4381"/>
                  </a:lnTo>
                  <a:lnTo>
                    <a:pt x="1151" y="4357"/>
                  </a:lnTo>
                  <a:lnTo>
                    <a:pt x="1080" y="4330"/>
                  </a:lnTo>
                  <a:lnTo>
                    <a:pt x="1016" y="4302"/>
                  </a:lnTo>
                  <a:lnTo>
                    <a:pt x="960" y="4271"/>
                  </a:lnTo>
                  <a:lnTo>
                    <a:pt x="914" y="4238"/>
                  </a:lnTo>
                  <a:lnTo>
                    <a:pt x="879" y="4202"/>
                  </a:lnTo>
                  <a:lnTo>
                    <a:pt x="854" y="4165"/>
                  </a:lnTo>
                  <a:lnTo>
                    <a:pt x="838" y="4165"/>
                  </a:lnTo>
                  <a:lnTo>
                    <a:pt x="838" y="3413"/>
                  </a:lnTo>
                  <a:lnTo>
                    <a:pt x="833" y="3378"/>
                  </a:lnTo>
                  <a:lnTo>
                    <a:pt x="821" y="3341"/>
                  </a:lnTo>
                  <a:lnTo>
                    <a:pt x="803" y="3307"/>
                  </a:lnTo>
                  <a:lnTo>
                    <a:pt x="779" y="3277"/>
                  </a:lnTo>
                  <a:lnTo>
                    <a:pt x="752" y="3253"/>
                  </a:lnTo>
                  <a:lnTo>
                    <a:pt x="651" y="3174"/>
                  </a:lnTo>
                  <a:lnTo>
                    <a:pt x="555" y="3089"/>
                  </a:lnTo>
                  <a:lnTo>
                    <a:pt x="464" y="2996"/>
                  </a:lnTo>
                  <a:lnTo>
                    <a:pt x="381" y="2898"/>
                  </a:lnTo>
                  <a:lnTo>
                    <a:pt x="305" y="2794"/>
                  </a:lnTo>
                  <a:lnTo>
                    <a:pt x="236" y="2684"/>
                  </a:lnTo>
                  <a:lnTo>
                    <a:pt x="175" y="2569"/>
                  </a:lnTo>
                  <a:lnTo>
                    <a:pt x="123" y="2449"/>
                  </a:lnTo>
                  <a:lnTo>
                    <a:pt x="79" y="2326"/>
                  </a:lnTo>
                  <a:lnTo>
                    <a:pt x="45" y="2197"/>
                  </a:lnTo>
                  <a:lnTo>
                    <a:pt x="20" y="2066"/>
                  </a:lnTo>
                  <a:lnTo>
                    <a:pt x="5" y="1931"/>
                  </a:lnTo>
                  <a:lnTo>
                    <a:pt x="0" y="1794"/>
                  </a:lnTo>
                  <a:lnTo>
                    <a:pt x="5" y="1654"/>
                  </a:lnTo>
                  <a:lnTo>
                    <a:pt x="20" y="1517"/>
                  </a:lnTo>
                  <a:lnTo>
                    <a:pt x="47" y="1382"/>
                  </a:lnTo>
                  <a:lnTo>
                    <a:pt x="82" y="1252"/>
                  </a:lnTo>
                  <a:lnTo>
                    <a:pt x="128" y="1127"/>
                  </a:lnTo>
                  <a:lnTo>
                    <a:pt x="180" y="1005"/>
                  </a:lnTo>
                  <a:lnTo>
                    <a:pt x="244" y="888"/>
                  </a:lnTo>
                  <a:lnTo>
                    <a:pt x="313" y="777"/>
                  </a:lnTo>
                  <a:lnTo>
                    <a:pt x="393" y="672"/>
                  </a:lnTo>
                  <a:lnTo>
                    <a:pt x="479" y="573"/>
                  </a:lnTo>
                  <a:lnTo>
                    <a:pt x="570" y="480"/>
                  </a:lnTo>
                  <a:lnTo>
                    <a:pt x="670" y="395"/>
                  </a:lnTo>
                  <a:lnTo>
                    <a:pt x="776" y="316"/>
                  </a:lnTo>
                  <a:lnTo>
                    <a:pt x="886" y="245"/>
                  </a:lnTo>
                  <a:lnTo>
                    <a:pt x="1002" y="182"/>
                  </a:lnTo>
                  <a:lnTo>
                    <a:pt x="1124" y="128"/>
                  </a:lnTo>
                  <a:lnTo>
                    <a:pt x="1250" y="85"/>
                  </a:lnTo>
                  <a:lnTo>
                    <a:pt x="1380" y="49"/>
                  </a:lnTo>
                  <a:lnTo>
                    <a:pt x="1513" y="22"/>
                  </a:lnTo>
                  <a:lnTo>
                    <a:pt x="1650" y="7"/>
                  </a:lnTo>
                  <a:lnTo>
                    <a:pt x="1790" y="0"/>
                  </a:lnTo>
                  <a:close/>
                </a:path>
              </a:pathLst>
            </a:custGeom>
            <a:solidFill>
              <a:srgbClr val="002448"/>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76" name="Freeform 35">
              <a:extLst>
                <a:ext uri="{FF2B5EF4-FFF2-40B4-BE49-F238E27FC236}">
                  <a16:creationId xmlns:a16="http://schemas.microsoft.com/office/drawing/2014/main" id="{04F4645E-4CC7-418E-89FA-1D47091AF2A5}"/>
                </a:ext>
              </a:extLst>
            </p:cNvPr>
            <p:cNvSpPr>
              <a:spLocks/>
            </p:cNvSpPr>
            <p:nvPr userDrawn="1"/>
          </p:nvSpPr>
          <p:spPr bwMode="auto">
            <a:xfrm>
              <a:off x="4061446" y="3086164"/>
              <a:ext cx="1063311" cy="227492"/>
            </a:xfrm>
            <a:custGeom>
              <a:avLst/>
              <a:gdLst>
                <a:gd name="T0" fmla="*/ 108 w 2066"/>
                <a:gd name="T1" fmla="*/ 0 h 442"/>
                <a:gd name="T2" fmla="*/ 174 w 2066"/>
                <a:gd name="T3" fmla="*/ 12 h 442"/>
                <a:gd name="T4" fmla="*/ 240 w 2066"/>
                <a:gd name="T5" fmla="*/ 39 h 442"/>
                <a:gd name="T6" fmla="*/ 294 w 2066"/>
                <a:gd name="T7" fmla="*/ 77 h 442"/>
                <a:gd name="T8" fmla="*/ 380 w 2066"/>
                <a:gd name="T9" fmla="*/ 158 h 442"/>
                <a:gd name="T10" fmla="*/ 434 w 2066"/>
                <a:gd name="T11" fmla="*/ 172 h 442"/>
                <a:gd name="T12" fmla="*/ 488 w 2066"/>
                <a:gd name="T13" fmla="*/ 158 h 442"/>
                <a:gd name="T14" fmla="*/ 574 w 2066"/>
                <a:gd name="T15" fmla="*/ 77 h 442"/>
                <a:gd name="T16" fmla="*/ 625 w 2066"/>
                <a:gd name="T17" fmla="*/ 39 h 442"/>
                <a:gd name="T18" fmla="*/ 682 w 2066"/>
                <a:gd name="T19" fmla="*/ 12 h 442"/>
                <a:gd name="T20" fmla="*/ 735 w 2066"/>
                <a:gd name="T21" fmla="*/ 0 h 442"/>
                <a:gd name="T22" fmla="*/ 785 w 2066"/>
                <a:gd name="T23" fmla="*/ 12 h 442"/>
                <a:gd name="T24" fmla="*/ 843 w 2066"/>
                <a:gd name="T25" fmla="*/ 39 h 442"/>
                <a:gd name="T26" fmla="*/ 893 w 2066"/>
                <a:gd name="T27" fmla="*/ 77 h 442"/>
                <a:gd name="T28" fmla="*/ 979 w 2066"/>
                <a:gd name="T29" fmla="*/ 158 h 442"/>
                <a:gd name="T30" fmla="*/ 1033 w 2066"/>
                <a:gd name="T31" fmla="*/ 172 h 442"/>
                <a:gd name="T32" fmla="*/ 1087 w 2066"/>
                <a:gd name="T33" fmla="*/ 158 h 442"/>
                <a:gd name="T34" fmla="*/ 1173 w 2066"/>
                <a:gd name="T35" fmla="*/ 77 h 442"/>
                <a:gd name="T36" fmla="*/ 1224 w 2066"/>
                <a:gd name="T37" fmla="*/ 39 h 442"/>
                <a:gd name="T38" fmla="*/ 1280 w 2066"/>
                <a:gd name="T39" fmla="*/ 12 h 442"/>
                <a:gd name="T40" fmla="*/ 1332 w 2066"/>
                <a:gd name="T41" fmla="*/ 0 h 442"/>
                <a:gd name="T42" fmla="*/ 1384 w 2066"/>
                <a:gd name="T43" fmla="*/ 12 h 442"/>
                <a:gd name="T44" fmla="*/ 1442 w 2066"/>
                <a:gd name="T45" fmla="*/ 39 h 442"/>
                <a:gd name="T46" fmla="*/ 1491 w 2066"/>
                <a:gd name="T47" fmla="*/ 77 h 442"/>
                <a:gd name="T48" fmla="*/ 1578 w 2066"/>
                <a:gd name="T49" fmla="*/ 158 h 442"/>
                <a:gd name="T50" fmla="*/ 1632 w 2066"/>
                <a:gd name="T51" fmla="*/ 172 h 442"/>
                <a:gd name="T52" fmla="*/ 1686 w 2066"/>
                <a:gd name="T53" fmla="*/ 158 h 442"/>
                <a:gd name="T54" fmla="*/ 1773 w 2066"/>
                <a:gd name="T55" fmla="*/ 77 h 442"/>
                <a:gd name="T56" fmla="*/ 1827 w 2066"/>
                <a:gd name="T57" fmla="*/ 39 h 442"/>
                <a:gd name="T58" fmla="*/ 1892 w 2066"/>
                <a:gd name="T59" fmla="*/ 12 h 442"/>
                <a:gd name="T60" fmla="*/ 1958 w 2066"/>
                <a:gd name="T61" fmla="*/ 0 h 442"/>
                <a:gd name="T62" fmla="*/ 2036 w 2066"/>
                <a:gd name="T63" fmla="*/ 3 h 442"/>
                <a:gd name="T64" fmla="*/ 2065 w 2066"/>
                <a:gd name="T65" fmla="*/ 23 h 442"/>
                <a:gd name="T66" fmla="*/ 2059 w 2066"/>
                <a:gd name="T67" fmla="*/ 57 h 442"/>
                <a:gd name="T68" fmla="*/ 1708 w 2066"/>
                <a:gd name="T69" fmla="*/ 412 h 442"/>
                <a:gd name="T70" fmla="*/ 1659 w 2066"/>
                <a:gd name="T71" fmla="*/ 439 h 442"/>
                <a:gd name="T72" fmla="*/ 1604 w 2066"/>
                <a:gd name="T73" fmla="*/ 439 h 442"/>
                <a:gd name="T74" fmla="*/ 1555 w 2066"/>
                <a:gd name="T75" fmla="*/ 412 h 442"/>
                <a:gd name="T76" fmla="*/ 1386 w 2066"/>
                <a:gd name="T77" fmla="*/ 248 h 442"/>
                <a:gd name="T78" fmla="*/ 1332 w 2066"/>
                <a:gd name="T79" fmla="*/ 234 h 442"/>
                <a:gd name="T80" fmla="*/ 1278 w 2066"/>
                <a:gd name="T81" fmla="*/ 248 h 442"/>
                <a:gd name="T82" fmla="*/ 1109 w 2066"/>
                <a:gd name="T83" fmla="*/ 412 h 442"/>
                <a:gd name="T84" fmla="*/ 1060 w 2066"/>
                <a:gd name="T85" fmla="*/ 439 h 442"/>
                <a:gd name="T86" fmla="*/ 1005 w 2066"/>
                <a:gd name="T87" fmla="*/ 439 h 442"/>
                <a:gd name="T88" fmla="*/ 956 w 2066"/>
                <a:gd name="T89" fmla="*/ 412 h 442"/>
                <a:gd name="T90" fmla="*/ 787 w 2066"/>
                <a:gd name="T91" fmla="*/ 248 h 442"/>
                <a:gd name="T92" fmla="*/ 733 w 2066"/>
                <a:gd name="T93" fmla="*/ 234 h 442"/>
                <a:gd name="T94" fmla="*/ 681 w 2066"/>
                <a:gd name="T95" fmla="*/ 248 h 442"/>
                <a:gd name="T96" fmla="*/ 512 w 2066"/>
                <a:gd name="T97" fmla="*/ 412 h 442"/>
                <a:gd name="T98" fmla="*/ 463 w 2066"/>
                <a:gd name="T99" fmla="*/ 439 h 442"/>
                <a:gd name="T100" fmla="*/ 407 w 2066"/>
                <a:gd name="T101" fmla="*/ 439 h 442"/>
                <a:gd name="T102" fmla="*/ 358 w 2066"/>
                <a:gd name="T103" fmla="*/ 412 h 442"/>
                <a:gd name="T104" fmla="*/ 7 w 2066"/>
                <a:gd name="T105" fmla="*/ 57 h 442"/>
                <a:gd name="T106" fmla="*/ 2 w 2066"/>
                <a:gd name="T107" fmla="*/ 23 h 442"/>
                <a:gd name="T108" fmla="*/ 29 w 2066"/>
                <a:gd name="T109" fmla="*/ 3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066" h="442">
                  <a:moveTo>
                    <a:pt x="56" y="0"/>
                  </a:moveTo>
                  <a:lnTo>
                    <a:pt x="108" y="0"/>
                  </a:lnTo>
                  <a:lnTo>
                    <a:pt x="140" y="3"/>
                  </a:lnTo>
                  <a:lnTo>
                    <a:pt x="174" y="12"/>
                  </a:lnTo>
                  <a:lnTo>
                    <a:pt x="208" y="23"/>
                  </a:lnTo>
                  <a:lnTo>
                    <a:pt x="240" y="39"/>
                  </a:lnTo>
                  <a:lnTo>
                    <a:pt x="270" y="57"/>
                  </a:lnTo>
                  <a:lnTo>
                    <a:pt x="294" y="77"/>
                  </a:lnTo>
                  <a:lnTo>
                    <a:pt x="358" y="142"/>
                  </a:lnTo>
                  <a:lnTo>
                    <a:pt x="380" y="158"/>
                  </a:lnTo>
                  <a:lnTo>
                    <a:pt x="407" y="169"/>
                  </a:lnTo>
                  <a:lnTo>
                    <a:pt x="434" y="172"/>
                  </a:lnTo>
                  <a:lnTo>
                    <a:pt x="463" y="169"/>
                  </a:lnTo>
                  <a:lnTo>
                    <a:pt x="488" y="158"/>
                  </a:lnTo>
                  <a:lnTo>
                    <a:pt x="512" y="142"/>
                  </a:lnTo>
                  <a:lnTo>
                    <a:pt x="574" y="77"/>
                  </a:lnTo>
                  <a:lnTo>
                    <a:pt x="598" y="57"/>
                  </a:lnTo>
                  <a:lnTo>
                    <a:pt x="625" y="39"/>
                  </a:lnTo>
                  <a:lnTo>
                    <a:pt x="654" y="23"/>
                  </a:lnTo>
                  <a:lnTo>
                    <a:pt x="682" y="12"/>
                  </a:lnTo>
                  <a:lnTo>
                    <a:pt x="709" y="3"/>
                  </a:lnTo>
                  <a:lnTo>
                    <a:pt x="735" y="0"/>
                  </a:lnTo>
                  <a:lnTo>
                    <a:pt x="758" y="3"/>
                  </a:lnTo>
                  <a:lnTo>
                    <a:pt x="785" y="12"/>
                  </a:lnTo>
                  <a:lnTo>
                    <a:pt x="814" y="23"/>
                  </a:lnTo>
                  <a:lnTo>
                    <a:pt x="843" y="39"/>
                  </a:lnTo>
                  <a:lnTo>
                    <a:pt x="870" y="57"/>
                  </a:lnTo>
                  <a:lnTo>
                    <a:pt x="893" y="77"/>
                  </a:lnTo>
                  <a:lnTo>
                    <a:pt x="956" y="142"/>
                  </a:lnTo>
                  <a:lnTo>
                    <a:pt x="979" y="158"/>
                  </a:lnTo>
                  <a:lnTo>
                    <a:pt x="1005" y="169"/>
                  </a:lnTo>
                  <a:lnTo>
                    <a:pt x="1033" y="172"/>
                  </a:lnTo>
                  <a:lnTo>
                    <a:pt x="1060" y="169"/>
                  </a:lnTo>
                  <a:lnTo>
                    <a:pt x="1087" y="158"/>
                  </a:lnTo>
                  <a:lnTo>
                    <a:pt x="1109" y="142"/>
                  </a:lnTo>
                  <a:lnTo>
                    <a:pt x="1173" y="77"/>
                  </a:lnTo>
                  <a:lnTo>
                    <a:pt x="1197" y="57"/>
                  </a:lnTo>
                  <a:lnTo>
                    <a:pt x="1224" y="39"/>
                  </a:lnTo>
                  <a:lnTo>
                    <a:pt x="1253" y="23"/>
                  </a:lnTo>
                  <a:lnTo>
                    <a:pt x="1280" y="12"/>
                  </a:lnTo>
                  <a:lnTo>
                    <a:pt x="1308" y="3"/>
                  </a:lnTo>
                  <a:lnTo>
                    <a:pt x="1332" y="0"/>
                  </a:lnTo>
                  <a:lnTo>
                    <a:pt x="1357" y="3"/>
                  </a:lnTo>
                  <a:lnTo>
                    <a:pt x="1384" y="12"/>
                  </a:lnTo>
                  <a:lnTo>
                    <a:pt x="1413" y="23"/>
                  </a:lnTo>
                  <a:lnTo>
                    <a:pt x="1442" y="39"/>
                  </a:lnTo>
                  <a:lnTo>
                    <a:pt x="1469" y="57"/>
                  </a:lnTo>
                  <a:lnTo>
                    <a:pt x="1491" y="77"/>
                  </a:lnTo>
                  <a:lnTo>
                    <a:pt x="1555" y="142"/>
                  </a:lnTo>
                  <a:lnTo>
                    <a:pt x="1578" y="158"/>
                  </a:lnTo>
                  <a:lnTo>
                    <a:pt x="1604" y="169"/>
                  </a:lnTo>
                  <a:lnTo>
                    <a:pt x="1632" y="172"/>
                  </a:lnTo>
                  <a:lnTo>
                    <a:pt x="1659" y="169"/>
                  </a:lnTo>
                  <a:lnTo>
                    <a:pt x="1686" y="158"/>
                  </a:lnTo>
                  <a:lnTo>
                    <a:pt x="1708" y="142"/>
                  </a:lnTo>
                  <a:lnTo>
                    <a:pt x="1773" y="77"/>
                  </a:lnTo>
                  <a:lnTo>
                    <a:pt x="1796" y="57"/>
                  </a:lnTo>
                  <a:lnTo>
                    <a:pt x="1827" y="39"/>
                  </a:lnTo>
                  <a:lnTo>
                    <a:pt x="1859" y="23"/>
                  </a:lnTo>
                  <a:lnTo>
                    <a:pt x="1892" y="12"/>
                  </a:lnTo>
                  <a:lnTo>
                    <a:pt x="1926" y="3"/>
                  </a:lnTo>
                  <a:lnTo>
                    <a:pt x="1958" y="0"/>
                  </a:lnTo>
                  <a:lnTo>
                    <a:pt x="2011" y="0"/>
                  </a:lnTo>
                  <a:lnTo>
                    <a:pt x="2036" y="3"/>
                  </a:lnTo>
                  <a:lnTo>
                    <a:pt x="2054" y="12"/>
                  </a:lnTo>
                  <a:lnTo>
                    <a:pt x="2065" y="23"/>
                  </a:lnTo>
                  <a:lnTo>
                    <a:pt x="2066" y="39"/>
                  </a:lnTo>
                  <a:lnTo>
                    <a:pt x="2059" y="57"/>
                  </a:lnTo>
                  <a:lnTo>
                    <a:pt x="2043" y="77"/>
                  </a:lnTo>
                  <a:lnTo>
                    <a:pt x="1708" y="412"/>
                  </a:lnTo>
                  <a:lnTo>
                    <a:pt x="1686" y="429"/>
                  </a:lnTo>
                  <a:lnTo>
                    <a:pt x="1659" y="439"/>
                  </a:lnTo>
                  <a:lnTo>
                    <a:pt x="1632" y="442"/>
                  </a:lnTo>
                  <a:lnTo>
                    <a:pt x="1604" y="439"/>
                  </a:lnTo>
                  <a:lnTo>
                    <a:pt x="1578" y="429"/>
                  </a:lnTo>
                  <a:lnTo>
                    <a:pt x="1555" y="412"/>
                  </a:lnTo>
                  <a:lnTo>
                    <a:pt x="1410" y="267"/>
                  </a:lnTo>
                  <a:lnTo>
                    <a:pt x="1386" y="248"/>
                  </a:lnTo>
                  <a:lnTo>
                    <a:pt x="1361" y="238"/>
                  </a:lnTo>
                  <a:lnTo>
                    <a:pt x="1332" y="234"/>
                  </a:lnTo>
                  <a:lnTo>
                    <a:pt x="1305" y="238"/>
                  </a:lnTo>
                  <a:lnTo>
                    <a:pt x="1278" y="248"/>
                  </a:lnTo>
                  <a:lnTo>
                    <a:pt x="1256" y="267"/>
                  </a:lnTo>
                  <a:lnTo>
                    <a:pt x="1109" y="412"/>
                  </a:lnTo>
                  <a:lnTo>
                    <a:pt x="1087" y="429"/>
                  </a:lnTo>
                  <a:lnTo>
                    <a:pt x="1060" y="439"/>
                  </a:lnTo>
                  <a:lnTo>
                    <a:pt x="1033" y="442"/>
                  </a:lnTo>
                  <a:lnTo>
                    <a:pt x="1005" y="439"/>
                  </a:lnTo>
                  <a:lnTo>
                    <a:pt x="979" y="429"/>
                  </a:lnTo>
                  <a:lnTo>
                    <a:pt x="956" y="412"/>
                  </a:lnTo>
                  <a:lnTo>
                    <a:pt x="810" y="267"/>
                  </a:lnTo>
                  <a:lnTo>
                    <a:pt x="787" y="248"/>
                  </a:lnTo>
                  <a:lnTo>
                    <a:pt x="762" y="238"/>
                  </a:lnTo>
                  <a:lnTo>
                    <a:pt x="733" y="234"/>
                  </a:lnTo>
                  <a:lnTo>
                    <a:pt x="706" y="238"/>
                  </a:lnTo>
                  <a:lnTo>
                    <a:pt x="681" y="248"/>
                  </a:lnTo>
                  <a:lnTo>
                    <a:pt x="657" y="267"/>
                  </a:lnTo>
                  <a:lnTo>
                    <a:pt x="512" y="412"/>
                  </a:lnTo>
                  <a:lnTo>
                    <a:pt x="488" y="429"/>
                  </a:lnTo>
                  <a:lnTo>
                    <a:pt x="463" y="439"/>
                  </a:lnTo>
                  <a:lnTo>
                    <a:pt x="434" y="442"/>
                  </a:lnTo>
                  <a:lnTo>
                    <a:pt x="407" y="439"/>
                  </a:lnTo>
                  <a:lnTo>
                    <a:pt x="380" y="429"/>
                  </a:lnTo>
                  <a:lnTo>
                    <a:pt x="358" y="412"/>
                  </a:lnTo>
                  <a:lnTo>
                    <a:pt x="24" y="77"/>
                  </a:lnTo>
                  <a:lnTo>
                    <a:pt x="7" y="57"/>
                  </a:lnTo>
                  <a:lnTo>
                    <a:pt x="0" y="39"/>
                  </a:lnTo>
                  <a:lnTo>
                    <a:pt x="2" y="23"/>
                  </a:lnTo>
                  <a:lnTo>
                    <a:pt x="12" y="12"/>
                  </a:lnTo>
                  <a:lnTo>
                    <a:pt x="29" y="3"/>
                  </a:lnTo>
                  <a:lnTo>
                    <a:pt x="56" y="0"/>
                  </a:lnTo>
                  <a:close/>
                </a:path>
              </a:pathLst>
            </a:custGeom>
            <a:solidFill>
              <a:srgbClr val="002448"/>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grpSp>
          <p:nvGrpSpPr>
            <p:cNvPr id="77" name="Gruppieren 76">
              <a:extLst>
                <a:ext uri="{FF2B5EF4-FFF2-40B4-BE49-F238E27FC236}">
                  <a16:creationId xmlns:a16="http://schemas.microsoft.com/office/drawing/2014/main" id="{75D61E86-9ECC-4A8B-9856-3BE92EF4E406}"/>
                </a:ext>
              </a:extLst>
            </p:cNvPr>
            <p:cNvGrpSpPr/>
            <p:nvPr userDrawn="1"/>
          </p:nvGrpSpPr>
          <p:grpSpPr>
            <a:xfrm flipH="1">
              <a:off x="5413173" y="2211351"/>
              <a:ext cx="537324" cy="1286036"/>
              <a:chOff x="3253680" y="2211351"/>
              <a:chExt cx="537324" cy="1286036"/>
            </a:xfrm>
          </p:grpSpPr>
          <p:sp>
            <p:nvSpPr>
              <p:cNvPr id="78" name="Freeform 31">
                <a:extLst>
                  <a:ext uri="{FF2B5EF4-FFF2-40B4-BE49-F238E27FC236}">
                    <a16:creationId xmlns:a16="http://schemas.microsoft.com/office/drawing/2014/main" id="{B90FA9B9-9E30-491C-AD19-839CFB21A922}"/>
                  </a:ext>
                </a:extLst>
              </p:cNvPr>
              <p:cNvSpPr>
                <a:spLocks/>
              </p:cNvSpPr>
              <p:nvPr/>
            </p:nvSpPr>
            <p:spPr bwMode="auto">
              <a:xfrm rot="1531119">
                <a:off x="3406030" y="2211351"/>
                <a:ext cx="384974" cy="196610"/>
              </a:xfrm>
              <a:custGeom>
                <a:avLst/>
                <a:gdLst>
                  <a:gd name="T0" fmla="*/ 133 w 748"/>
                  <a:gd name="T1" fmla="*/ 0 h 382"/>
                  <a:gd name="T2" fmla="*/ 165 w 748"/>
                  <a:gd name="T3" fmla="*/ 2 h 382"/>
                  <a:gd name="T4" fmla="*/ 748 w 748"/>
                  <a:gd name="T5" fmla="*/ 105 h 382"/>
                  <a:gd name="T6" fmla="*/ 731 w 748"/>
                  <a:gd name="T7" fmla="*/ 173 h 382"/>
                  <a:gd name="T8" fmla="*/ 716 w 748"/>
                  <a:gd name="T9" fmla="*/ 242 h 382"/>
                  <a:gd name="T10" fmla="*/ 697 w 748"/>
                  <a:gd name="T11" fmla="*/ 382 h 382"/>
                  <a:gd name="T12" fmla="*/ 116 w 748"/>
                  <a:gd name="T13" fmla="*/ 279 h 382"/>
                  <a:gd name="T14" fmla="*/ 84 w 748"/>
                  <a:gd name="T15" fmla="*/ 271 h 382"/>
                  <a:gd name="T16" fmla="*/ 57 w 748"/>
                  <a:gd name="T17" fmla="*/ 255 h 382"/>
                  <a:gd name="T18" fmla="*/ 35 w 748"/>
                  <a:gd name="T19" fmla="*/ 233 h 382"/>
                  <a:gd name="T20" fmla="*/ 17 w 748"/>
                  <a:gd name="T21" fmla="*/ 208 h 382"/>
                  <a:gd name="T22" fmla="*/ 5 w 748"/>
                  <a:gd name="T23" fmla="*/ 179 h 382"/>
                  <a:gd name="T24" fmla="*/ 0 w 748"/>
                  <a:gd name="T25" fmla="*/ 149 h 382"/>
                  <a:gd name="T26" fmla="*/ 2 w 748"/>
                  <a:gd name="T27" fmla="*/ 117 h 382"/>
                  <a:gd name="T28" fmla="*/ 12 w 748"/>
                  <a:gd name="T29" fmla="*/ 85 h 382"/>
                  <a:gd name="T30" fmla="*/ 27 w 748"/>
                  <a:gd name="T31" fmla="*/ 58 h 382"/>
                  <a:gd name="T32" fmla="*/ 47 w 748"/>
                  <a:gd name="T33" fmla="*/ 34 h 382"/>
                  <a:gd name="T34" fmla="*/ 73 w 748"/>
                  <a:gd name="T35" fmla="*/ 17 h 382"/>
                  <a:gd name="T36" fmla="*/ 101 w 748"/>
                  <a:gd name="T37" fmla="*/ 5 h 382"/>
                  <a:gd name="T38" fmla="*/ 133 w 748"/>
                  <a:gd name="T39" fmla="*/ 0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48" h="382">
                    <a:moveTo>
                      <a:pt x="133" y="0"/>
                    </a:moveTo>
                    <a:lnTo>
                      <a:pt x="165" y="2"/>
                    </a:lnTo>
                    <a:lnTo>
                      <a:pt x="748" y="105"/>
                    </a:lnTo>
                    <a:lnTo>
                      <a:pt x="731" y="173"/>
                    </a:lnTo>
                    <a:lnTo>
                      <a:pt x="716" y="242"/>
                    </a:lnTo>
                    <a:lnTo>
                      <a:pt x="697" y="382"/>
                    </a:lnTo>
                    <a:lnTo>
                      <a:pt x="116" y="279"/>
                    </a:lnTo>
                    <a:lnTo>
                      <a:pt x="84" y="271"/>
                    </a:lnTo>
                    <a:lnTo>
                      <a:pt x="57" y="255"/>
                    </a:lnTo>
                    <a:lnTo>
                      <a:pt x="35" y="233"/>
                    </a:lnTo>
                    <a:lnTo>
                      <a:pt x="17" y="208"/>
                    </a:lnTo>
                    <a:lnTo>
                      <a:pt x="5" y="179"/>
                    </a:lnTo>
                    <a:lnTo>
                      <a:pt x="0" y="149"/>
                    </a:lnTo>
                    <a:lnTo>
                      <a:pt x="2" y="117"/>
                    </a:lnTo>
                    <a:lnTo>
                      <a:pt x="12" y="85"/>
                    </a:lnTo>
                    <a:lnTo>
                      <a:pt x="27" y="58"/>
                    </a:lnTo>
                    <a:lnTo>
                      <a:pt x="47" y="34"/>
                    </a:lnTo>
                    <a:lnTo>
                      <a:pt x="73" y="17"/>
                    </a:lnTo>
                    <a:lnTo>
                      <a:pt x="101" y="5"/>
                    </a:lnTo>
                    <a:lnTo>
                      <a:pt x="133" y="0"/>
                    </a:lnTo>
                    <a:close/>
                  </a:path>
                </a:pathLst>
              </a:custGeom>
              <a:solidFill>
                <a:srgbClr val="002448"/>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79" name="Freeform 33">
                <a:extLst>
                  <a:ext uri="{FF2B5EF4-FFF2-40B4-BE49-F238E27FC236}">
                    <a16:creationId xmlns:a16="http://schemas.microsoft.com/office/drawing/2014/main" id="{CA021457-7CCE-4BC5-B74A-28954CAEA04D}"/>
                  </a:ext>
                </a:extLst>
              </p:cNvPr>
              <p:cNvSpPr>
                <a:spLocks/>
              </p:cNvSpPr>
              <p:nvPr/>
            </p:nvSpPr>
            <p:spPr bwMode="auto">
              <a:xfrm rot="566052">
                <a:off x="3253680" y="3209163"/>
                <a:ext cx="372622" cy="288224"/>
              </a:xfrm>
              <a:custGeom>
                <a:avLst/>
                <a:gdLst>
                  <a:gd name="T0" fmla="*/ 582 w 722"/>
                  <a:gd name="T1" fmla="*/ 0 h 559"/>
                  <a:gd name="T2" fmla="*/ 648 w 722"/>
                  <a:gd name="T3" fmla="*/ 125 h 559"/>
                  <a:gd name="T4" fmla="*/ 722 w 722"/>
                  <a:gd name="T5" fmla="*/ 245 h 559"/>
                  <a:gd name="T6" fmla="*/ 211 w 722"/>
                  <a:gd name="T7" fmla="*/ 541 h 559"/>
                  <a:gd name="T8" fmla="*/ 177 w 722"/>
                  <a:gd name="T9" fmla="*/ 554 h 559"/>
                  <a:gd name="T10" fmla="*/ 142 w 722"/>
                  <a:gd name="T11" fmla="*/ 559 h 559"/>
                  <a:gd name="T12" fmla="*/ 113 w 722"/>
                  <a:gd name="T13" fmla="*/ 556 h 559"/>
                  <a:gd name="T14" fmla="*/ 84 w 722"/>
                  <a:gd name="T15" fmla="*/ 547 h 559"/>
                  <a:gd name="T16" fmla="*/ 59 w 722"/>
                  <a:gd name="T17" fmla="*/ 534 h 559"/>
                  <a:gd name="T18" fmla="*/ 37 w 722"/>
                  <a:gd name="T19" fmla="*/ 514 h 559"/>
                  <a:gd name="T20" fmla="*/ 18 w 722"/>
                  <a:gd name="T21" fmla="*/ 488 h 559"/>
                  <a:gd name="T22" fmla="*/ 6 w 722"/>
                  <a:gd name="T23" fmla="*/ 460 h 559"/>
                  <a:gd name="T24" fmla="*/ 0 w 722"/>
                  <a:gd name="T25" fmla="*/ 428 h 559"/>
                  <a:gd name="T26" fmla="*/ 1 w 722"/>
                  <a:gd name="T27" fmla="*/ 397 h 559"/>
                  <a:gd name="T28" fmla="*/ 10 w 722"/>
                  <a:gd name="T29" fmla="*/ 367 h 559"/>
                  <a:gd name="T30" fmla="*/ 23 w 722"/>
                  <a:gd name="T31" fmla="*/ 340 h 559"/>
                  <a:gd name="T32" fmla="*/ 44 w 722"/>
                  <a:gd name="T33" fmla="*/ 316 h 559"/>
                  <a:gd name="T34" fmla="*/ 71 w 722"/>
                  <a:gd name="T35" fmla="*/ 296 h 559"/>
                  <a:gd name="T36" fmla="*/ 582 w 722"/>
                  <a:gd name="T3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22" h="559">
                    <a:moveTo>
                      <a:pt x="582" y="0"/>
                    </a:moveTo>
                    <a:lnTo>
                      <a:pt x="648" y="125"/>
                    </a:lnTo>
                    <a:lnTo>
                      <a:pt x="722" y="245"/>
                    </a:lnTo>
                    <a:lnTo>
                      <a:pt x="211" y="541"/>
                    </a:lnTo>
                    <a:lnTo>
                      <a:pt x="177" y="554"/>
                    </a:lnTo>
                    <a:lnTo>
                      <a:pt x="142" y="559"/>
                    </a:lnTo>
                    <a:lnTo>
                      <a:pt x="113" y="556"/>
                    </a:lnTo>
                    <a:lnTo>
                      <a:pt x="84" y="547"/>
                    </a:lnTo>
                    <a:lnTo>
                      <a:pt x="59" y="534"/>
                    </a:lnTo>
                    <a:lnTo>
                      <a:pt x="37" y="514"/>
                    </a:lnTo>
                    <a:lnTo>
                      <a:pt x="18" y="488"/>
                    </a:lnTo>
                    <a:lnTo>
                      <a:pt x="6" y="460"/>
                    </a:lnTo>
                    <a:lnTo>
                      <a:pt x="0" y="428"/>
                    </a:lnTo>
                    <a:lnTo>
                      <a:pt x="1" y="397"/>
                    </a:lnTo>
                    <a:lnTo>
                      <a:pt x="10" y="367"/>
                    </a:lnTo>
                    <a:lnTo>
                      <a:pt x="23" y="340"/>
                    </a:lnTo>
                    <a:lnTo>
                      <a:pt x="44" y="316"/>
                    </a:lnTo>
                    <a:lnTo>
                      <a:pt x="71" y="296"/>
                    </a:lnTo>
                    <a:lnTo>
                      <a:pt x="582" y="0"/>
                    </a:lnTo>
                    <a:close/>
                  </a:path>
                </a:pathLst>
              </a:custGeom>
              <a:solidFill>
                <a:srgbClr val="002448"/>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grpSp>
      </p:grpSp>
      <p:cxnSp>
        <p:nvCxnSpPr>
          <p:cNvPr id="10" name="Gerader Verbinder 9">
            <a:extLst>
              <a:ext uri="{FF2B5EF4-FFF2-40B4-BE49-F238E27FC236}">
                <a16:creationId xmlns:a16="http://schemas.microsoft.com/office/drawing/2014/main" id="{0A09FCE7-B2E1-4C6E-B180-21B06EEAFDDE}"/>
              </a:ext>
            </a:extLst>
          </p:cNvPr>
          <p:cNvCxnSpPr>
            <a:cxnSpLocks/>
          </p:cNvCxnSpPr>
          <p:nvPr userDrawn="1"/>
        </p:nvCxnSpPr>
        <p:spPr>
          <a:xfrm>
            <a:off x="6123992" y="1811867"/>
            <a:ext cx="0" cy="734508"/>
          </a:xfrm>
          <a:prstGeom prst="line">
            <a:avLst/>
          </a:prstGeom>
          <a:ln w="9525">
            <a:solidFill>
              <a:schemeClr val="tx1"/>
            </a:solidFill>
          </a:ln>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89955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wipe(up)">
                                      <p:cBhvr>
                                        <p:cTn id="7" dur="500"/>
                                        <p:tgtEl>
                                          <p:spTgt spid="5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9"/>
                                        </p:tgtEl>
                                        <p:attrNameLst>
                                          <p:attrName>style.visibility</p:attrName>
                                        </p:attrNameLst>
                                      </p:cBhvr>
                                      <p:to>
                                        <p:strVal val="visible"/>
                                      </p:to>
                                    </p:set>
                                    <p:animEffect transition="in" filter="fade">
                                      <p:cBhvr>
                                        <p:cTn id="11" dur="500"/>
                                        <p:tgtEl>
                                          <p:spTgt spid="49"/>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73">
                                            <p:txEl>
                                              <p:pRg st="0" end="0"/>
                                            </p:txEl>
                                          </p:spTgt>
                                        </p:tgtEl>
                                        <p:attrNameLst>
                                          <p:attrName>style.visibility</p:attrName>
                                        </p:attrNameLst>
                                      </p:cBhvr>
                                      <p:to>
                                        <p:strVal val="visible"/>
                                      </p:to>
                                    </p:set>
                                    <p:animEffect transition="in" filter="fade">
                                      <p:cBhvr>
                                        <p:cTn id="14" dur="500"/>
                                        <p:tgtEl>
                                          <p:spTgt spid="73">
                                            <p:txEl>
                                              <p:pRg st="0" end="0"/>
                                            </p:txEl>
                                          </p:spTgt>
                                        </p:tgtEl>
                                      </p:cBhvr>
                                    </p:animEffect>
                                  </p:childTnLst>
                                </p:cTn>
                              </p:par>
                              <p:par>
                                <p:cTn id="15" presetID="10" presetClass="entr" presetSubtype="0" fill="hold" nodeType="withEffect" nodePh="1">
                                  <p:stCondLst>
                                    <p:cond delay="0"/>
                                  </p:stCondLst>
                                  <p:endCondLst>
                                    <p:cond evt="begin" delay="0">
                                      <p:tn val="15"/>
                                    </p:cond>
                                  </p:endCondLst>
                                  <p:childTnLst>
                                    <p:set>
                                      <p:cBhvr>
                                        <p:cTn id="16" dur="1" fill="hold">
                                          <p:stCondLst>
                                            <p:cond delay="0"/>
                                          </p:stCondLst>
                                        </p:cTn>
                                        <p:tgtEl>
                                          <p:spTgt spid="49">
                                            <p:txEl>
                                              <p:pRg st="0" end="0"/>
                                            </p:txEl>
                                          </p:spTgt>
                                        </p:tgtEl>
                                        <p:attrNameLst>
                                          <p:attrName>style.visibility</p:attrName>
                                        </p:attrNameLst>
                                      </p:cBhvr>
                                      <p:to>
                                        <p:strVal val="visible"/>
                                      </p:to>
                                    </p:set>
                                    <p:animEffect transition="in" filter="fade">
                                      <p:cBhvr>
                                        <p:cTn id="17" dur="500"/>
                                        <p:tgtEl>
                                          <p:spTgt spid="49">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mph" presetSubtype="0" nodeType="clickEffect" nodePh="1">
                                  <p:stCondLst>
                                    <p:cond delay="0"/>
                                  </p:stCondLst>
                                  <p:endCondLst>
                                    <p:cond evt="begin" delay="0">
                                      <p:tn val="20"/>
                                    </p:cond>
                                  </p:endCondLst>
                                  <p:childTnLst>
                                    <p:set>
                                      <p:cBhvr rctx="PPT">
                                        <p:cTn id="21" dur="indefinite"/>
                                        <p:tgtEl>
                                          <p:spTgt spid="49">
                                            <p:txEl>
                                              <p:pRg st="0" end="0"/>
                                            </p:txEl>
                                          </p:spTgt>
                                        </p:tgtEl>
                                        <p:attrNameLst>
                                          <p:attrName>style.opacity</p:attrName>
                                        </p:attrNameLst>
                                      </p:cBhvr>
                                      <p:to>
                                        <p:strVal val="0.5"/>
                                      </p:to>
                                    </p:set>
                                    <p:animEffect filter="image" prLst="opacity: 0.5">
                                      <p:cBhvr rctx="IE">
                                        <p:cTn id="22" dur="indefinite"/>
                                        <p:tgtEl>
                                          <p:spTgt spid="49">
                                            <p:txEl>
                                              <p:pRg st="0" end="0"/>
                                            </p:txEl>
                                          </p:spTgt>
                                        </p:tgtEl>
                                      </p:cBhvr>
                                    </p:animEffect>
                                  </p:childTnLst>
                                </p:cTn>
                              </p:par>
                              <p:par>
                                <p:cTn id="23" presetID="9" presetClass="emph" presetSubtype="0" nodeType="withEffect">
                                  <p:stCondLst>
                                    <p:cond delay="0"/>
                                  </p:stCondLst>
                                  <p:childTnLst>
                                    <p:set>
                                      <p:cBhvr rctx="PPT">
                                        <p:cTn id="24" dur="indefinite"/>
                                        <p:tgtEl>
                                          <p:spTgt spid="50"/>
                                        </p:tgtEl>
                                        <p:attrNameLst>
                                          <p:attrName>style.opacity</p:attrName>
                                        </p:attrNameLst>
                                      </p:cBhvr>
                                      <p:to>
                                        <p:strVal val="0.5"/>
                                      </p:to>
                                    </p:set>
                                    <p:animEffect filter="image" prLst="opacity: 0.5">
                                      <p:cBhvr rctx="IE">
                                        <p:cTn id="25" dur="indefinite"/>
                                        <p:tgtEl>
                                          <p:spTgt spid="50"/>
                                        </p:tgtEl>
                                      </p:cBhvr>
                                    </p:animEffect>
                                  </p:childTnLst>
                                </p:cTn>
                              </p:par>
                              <p:par>
                                <p:cTn id="26" presetID="22" presetClass="entr" presetSubtype="4" fill="hold" nodeType="withEffect">
                                  <p:stCondLst>
                                    <p:cond delay="0"/>
                                  </p:stCondLst>
                                  <p:childTnLst>
                                    <p:set>
                                      <p:cBhvr>
                                        <p:cTn id="27" dur="1" fill="hold">
                                          <p:stCondLst>
                                            <p:cond delay="0"/>
                                          </p:stCondLst>
                                        </p:cTn>
                                        <p:tgtEl>
                                          <p:spTgt spid="55"/>
                                        </p:tgtEl>
                                        <p:attrNameLst>
                                          <p:attrName>style.visibility</p:attrName>
                                        </p:attrNameLst>
                                      </p:cBhvr>
                                      <p:to>
                                        <p:strVal val="visible"/>
                                      </p:to>
                                    </p:set>
                                    <p:animEffect transition="in" filter="wipe(down)">
                                      <p:cBhvr>
                                        <p:cTn id="28" dur="500"/>
                                        <p:tgtEl>
                                          <p:spTgt spid="55"/>
                                        </p:tgtEl>
                                      </p:cBhvr>
                                    </p:animEffect>
                                  </p:childTnLst>
                                </p:cTn>
                              </p:par>
                            </p:childTnLst>
                          </p:cTn>
                        </p:par>
                        <p:par>
                          <p:cTn id="29" fill="hold">
                            <p:stCondLst>
                              <p:cond delay="500"/>
                            </p:stCondLst>
                            <p:childTnLst>
                              <p:par>
                                <p:cTn id="30" presetID="10" presetClass="entr" presetSubtype="0" fill="hold" grpId="0" nodeType="afterEffect">
                                  <p:stCondLst>
                                    <p:cond delay="0"/>
                                  </p:stCondLst>
                                  <p:childTnLst>
                                    <p:set>
                                      <p:cBhvr>
                                        <p:cTn id="31" dur="1" fill="hold">
                                          <p:stCondLst>
                                            <p:cond delay="0"/>
                                          </p:stCondLst>
                                        </p:cTn>
                                        <p:tgtEl>
                                          <p:spTgt spid="54"/>
                                        </p:tgtEl>
                                        <p:attrNameLst>
                                          <p:attrName>style.visibility</p:attrName>
                                        </p:attrNameLst>
                                      </p:cBhvr>
                                      <p:to>
                                        <p:strVal val="visible"/>
                                      </p:to>
                                    </p:set>
                                    <p:animEffect transition="in" filter="fade">
                                      <p:cBhvr>
                                        <p:cTn id="32" dur="500"/>
                                        <p:tgtEl>
                                          <p:spTgt spid="54"/>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72">
                                            <p:txEl>
                                              <p:pRg st="0" end="0"/>
                                            </p:txEl>
                                          </p:spTgt>
                                        </p:tgtEl>
                                        <p:attrNameLst>
                                          <p:attrName>style.visibility</p:attrName>
                                        </p:attrNameLst>
                                      </p:cBhvr>
                                      <p:to>
                                        <p:strVal val="visible"/>
                                      </p:to>
                                    </p:set>
                                    <p:animEffect transition="in" filter="fade">
                                      <p:cBhvr>
                                        <p:cTn id="35" dur="500"/>
                                        <p:tgtEl>
                                          <p:spTgt spid="72">
                                            <p:txEl>
                                              <p:pRg st="0" end="0"/>
                                            </p:txEl>
                                          </p:spTgt>
                                        </p:tgtEl>
                                      </p:cBhvr>
                                    </p:animEffect>
                                  </p:childTnLst>
                                </p:cTn>
                              </p:par>
                              <p:par>
                                <p:cTn id="36" presetID="10" presetClass="entr" presetSubtype="0" fill="hold" nodeType="withEffect" nodePh="1">
                                  <p:stCondLst>
                                    <p:cond delay="0"/>
                                  </p:stCondLst>
                                  <p:endCondLst>
                                    <p:cond evt="begin" delay="0">
                                      <p:tn val="36"/>
                                    </p:cond>
                                  </p:endCondLst>
                                  <p:childTnLst>
                                    <p:set>
                                      <p:cBhvr>
                                        <p:cTn id="37" dur="1" fill="hold">
                                          <p:stCondLst>
                                            <p:cond delay="0"/>
                                          </p:stCondLst>
                                        </p:cTn>
                                        <p:tgtEl>
                                          <p:spTgt spid="54">
                                            <p:txEl>
                                              <p:pRg st="0" end="0"/>
                                            </p:txEl>
                                          </p:spTgt>
                                        </p:tgtEl>
                                        <p:attrNameLst>
                                          <p:attrName>style.visibility</p:attrName>
                                        </p:attrNameLst>
                                      </p:cBhvr>
                                      <p:to>
                                        <p:strVal val="visible"/>
                                      </p:to>
                                    </p:set>
                                    <p:animEffect transition="in" filter="fade">
                                      <p:cBhvr>
                                        <p:cTn id="38" dur="500"/>
                                        <p:tgtEl>
                                          <p:spTgt spid="54">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9" presetClass="emph" presetSubtype="0" nodeType="clickEffect" nodePh="1">
                                  <p:stCondLst>
                                    <p:cond delay="0"/>
                                  </p:stCondLst>
                                  <p:endCondLst>
                                    <p:cond evt="begin" delay="0">
                                      <p:tn val="41"/>
                                    </p:cond>
                                  </p:endCondLst>
                                  <p:childTnLst>
                                    <p:set>
                                      <p:cBhvr rctx="PPT">
                                        <p:cTn id="42" dur="indefinite"/>
                                        <p:tgtEl>
                                          <p:spTgt spid="54">
                                            <p:txEl>
                                              <p:pRg st="0" end="0"/>
                                            </p:txEl>
                                          </p:spTgt>
                                        </p:tgtEl>
                                        <p:attrNameLst>
                                          <p:attrName>style.opacity</p:attrName>
                                        </p:attrNameLst>
                                      </p:cBhvr>
                                      <p:to>
                                        <p:strVal val="0.5"/>
                                      </p:to>
                                    </p:set>
                                    <p:animEffect filter="image" prLst="opacity: 0.5">
                                      <p:cBhvr rctx="IE">
                                        <p:cTn id="43" dur="indefinite"/>
                                        <p:tgtEl>
                                          <p:spTgt spid="54">
                                            <p:txEl>
                                              <p:pRg st="0" end="0"/>
                                            </p:txEl>
                                          </p:spTgt>
                                        </p:tgtEl>
                                      </p:cBhvr>
                                    </p:animEffect>
                                  </p:childTnLst>
                                </p:cTn>
                              </p:par>
                              <p:par>
                                <p:cTn id="44" presetID="9" presetClass="emph" presetSubtype="0" nodeType="withEffect">
                                  <p:stCondLst>
                                    <p:cond delay="0"/>
                                  </p:stCondLst>
                                  <p:childTnLst>
                                    <p:set>
                                      <p:cBhvr rctx="PPT">
                                        <p:cTn id="45" dur="indefinite"/>
                                        <p:tgtEl>
                                          <p:spTgt spid="55"/>
                                        </p:tgtEl>
                                        <p:attrNameLst>
                                          <p:attrName>style.opacity</p:attrName>
                                        </p:attrNameLst>
                                      </p:cBhvr>
                                      <p:to>
                                        <p:strVal val="0.5"/>
                                      </p:to>
                                    </p:set>
                                    <p:animEffect filter="image" prLst="opacity: 0.5">
                                      <p:cBhvr rctx="IE">
                                        <p:cTn id="46" dur="indefinite"/>
                                        <p:tgtEl>
                                          <p:spTgt spid="55"/>
                                        </p:tgtEl>
                                      </p:cBhvr>
                                    </p:animEffect>
                                  </p:childTnLst>
                                </p:cTn>
                              </p:par>
                              <p:par>
                                <p:cTn id="47" presetID="22" presetClass="entr" presetSubtype="4" fill="hold" nodeType="with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wipe(down)">
                                      <p:cBhvr>
                                        <p:cTn id="49" dur="500"/>
                                        <p:tgtEl>
                                          <p:spTgt spid="10"/>
                                        </p:tgtEl>
                                      </p:cBhvr>
                                    </p:animEffect>
                                  </p:childTnLst>
                                </p:cTn>
                              </p:par>
                            </p:childTnLst>
                          </p:cTn>
                        </p:par>
                        <p:par>
                          <p:cTn id="50" fill="hold">
                            <p:stCondLst>
                              <p:cond delay="500"/>
                            </p:stCondLst>
                            <p:childTnLst>
                              <p:par>
                                <p:cTn id="51" presetID="10" presetClass="entr" presetSubtype="0" fill="hold" grpId="0" nodeType="afterEffect">
                                  <p:stCondLst>
                                    <p:cond delay="0"/>
                                  </p:stCondLst>
                                  <p:childTnLst>
                                    <p:set>
                                      <p:cBhvr>
                                        <p:cTn id="52" dur="1" fill="hold">
                                          <p:stCondLst>
                                            <p:cond delay="0"/>
                                          </p:stCondLst>
                                        </p:cTn>
                                        <p:tgtEl>
                                          <p:spTgt spid="47"/>
                                        </p:tgtEl>
                                        <p:attrNameLst>
                                          <p:attrName>style.visibility</p:attrName>
                                        </p:attrNameLst>
                                      </p:cBhvr>
                                      <p:to>
                                        <p:strVal val="visible"/>
                                      </p:to>
                                    </p:set>
                                    <p:animEffect transition="in" filter="fade">
                                      <p:cBhvr>
                                        <p:cTn id="53" dur="500"/>
                                        <p:tgtEl>
                                          <p:spTgt spid="47"/>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69">
                                            <p:txEl>
                                              <p:pRg st="0" end="0"/>
                                            </p:txEl>
                                          </p:spTgt>
                                        </p:tgtEl>
                                        <p:attrNameLst>
                                          <p:attrName>style.visibility</p:attrName>
                                        </p:attrNameLst>
                                      </p:cBhvr>
                                      <p:to>
                                        <p:strVal val="visible"/>
                                      </p:to>
                                    </p:set>
                                    <p:animEffect transition="in" filter="fade">
                                      <p:cBhvr>
                                        <p:cTn id="56" dur="500"/>
                                        <p:tgtEl>
                                          <p:spTgt spid="69">
                                            <p:txEl>
                                              <p:pRg st="0" end="0"/>
                                            </p:txEl>
                                          </p:spTgt>
                                        </p:tgtEl>
                                      </p:cBhvr>
                                    </p:animEffect>
                                  </p:childTnLst>
                                </p:cTn>
                              </p:par>
                              <p:par>
                                <p:cTn id="57" presetID="10" presetClass="entr" presetSubtype="0" fill="hold" nodeType="withEffect" nodePh="1">
                                  <p:stCondLst>
                                    <p:cond delay="0"/>
                                  </p:stCondLst>
                                  <p:endCondLst>
                                    <p:cond evt="begin" delay="0">
                                      <p:tn val="57"/>
                                    </p:cond>
                                  </p:endCondLst>
                                  <p:childTnLst>
                                    <p:set>
                                      <p:cBhvr>
                                        <p:cTn id="58" dur="1" fill="hold">
                                          <p:stCondLst>
                                            <p:cond delay="0"/>
                                          </p:stCondLst>
                                        </p:cTn>
                                        <p:tgtEl>
                                          <p:spTgt spid="47">
                                            <p:txEl>
                                              <p:pRg st="0" end="0"/>
                                            </p:txEl>
                                          </p:spTgt>
                                        </p:tgtEl>
                                        <p:attrNameLst>
                                          <p:attrName>style.visibility</p:attrName>
                                        </p:attrNameLst>
                                      </p:cBhvr>
                                      <p:to>
                                        <p:strVal val="visible"/>
                                      </p:to>
                                    </p:set>
                                    <p:animEffect transition="in" filter="fade">
                                      <p:cBhvr>
                                        <p:cTn id="59" dur="500"/>
                                        <p:tgtEl>
                                          <p:spTgt spid="47">
                                            <p:txEl>
                                              <p:pRg st="0" end="0"/>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9" presetClass="emph" presetSubtype="0" nodeType="clickEffect" nodePh="1">
                                  <p:stCondLst>
                                    <p:cond delay="0"/>
                                  </p:stCondLst>
                                  <p:endCondLst>
                                    <p:cond evt="begin" delay="0">
                                      <p:tn val="62"/>
                                    </p:cond>
                                  </p:endCondLst>
                                  <p:childTnLst>
                                    <p:set>
                                      <p:cBhvr rctx="PPT">
                                        <p:cTn id="63" dur="indefinite"/>
                                        <p:tgtEl>
                                          <p:spTgt spid="47">
                                            <p:txEl>
                                              <p:pRg st="0" end="0"/>
                                            </p:txEl>
                                          </p:spTgt>
                                        </p:tgtEl>
                                        <p:attrNameLst>
                                          <p:attrName>style.opacity</p:attrName>
                                        </p:attrNameLst>
                                      </p:cBhvr>
                                      <p:to>
                                        <p:strVal val="0.5"/>
                                      </p:to>
                                    </p:set>
                                    <p:animEffect filter="image" prLst="opacity: 0.5">
                                      <p:cBhvr rctx="IE">
                                        <p:cTn id="64" dur="indefinite"/>
                                        <p:tgtEl>
                                          <p:spTgt spid="47">
                                            <p:txEl>
                                              <p:pRg st="0" end="0"/>
                                            </p:txEl>
                                          </p:spTgt>
                                        </p:tgtEl>
                                      </p:cBhvr>
                                    </p:animEffect>
                                  </p:childTnLst>
                                </p:cTn>
                              </p:par>
                              <p:par>
                                <p:cTn id="65" presetID="22" presetClass="entr" presetSubtype="4" fill="hold" nodeType="withEffect">
                                  <p:stCondLst>
                                    <p:cond delay="0"/>
                                  </p:stCondLst>
                                  <p:childTnLst>
                                    <p:set>
                                      <p:cBhvr>
                                        <p:cTn id="66" dur="1" fill="hold">
                                          <p:stCondLst>
                                            <p:cond delay="0"/>
                                          </p:stCondLst>
                                        </p:cTn>
                                        <p:tgtEl>
                                          <p:spTgt spid="53"/>
                                        </p:tgtEl>
                                        <p:attrNameLst>
                                          <p:attrName>style.visibility</p:attrName>
                                        </p:attrNameLst>
                                      </p:cBhvr>
                                      <p:to>
                                        <p:strVal val="visible"/>
                                      </p:to>
                                    </p:set>
                                    <p:animEffect transition="in" filter="wipe(down)">
                                      <p:cBhvr>
                                        <p:cTn id="67" dur="500"/>
                                        <p:tgtEl>
                                          <p:spTgt spid="53"/>
                                        </p:tgtEl>
                                      </p:cBhvr>
                                    </p:animEffect>
                                  </p:childTnLst>
                                </p:cTn>
                              </p:par>
                              <p:par>
                                <p:cTn id="68" presetID="9" presetClass="emph" presetSubtype="0" nodeType="withEffect">
                                  <p:stCondLst>
                                    <p:cond delay="0"/>
                                  </p:stCondLst>
                                  <p:childTnLst>
                                    <p:set>
                                      <p:cBhvr rctx="PPT">
                                        <p:cTn id="69" dur="indefinite"/>
                                        <p:tgtEl>
                                          <p:spTgt spid="10"/>
                                        </p:tgtEl>
                                        <p:attrNameLst>
                                          <p:attrName>style.opacity</p:attrName>
                                        </p:attrNameLst>
                                      </p:cBhvr>
                                      <p:to>
                                        <p:strVal val="0.5"/>
                                      </p:to>
                                    </p:set>
                                    <p:animEffect filter="image" prLst="opacity: 0.5">
                                      <p:cBhvr rctx="IE">
                                        <p:cTn id="70" dur="indefinite"/>
                                        <p:tgtEl>
                                          <p:spTgt spid="10"/>
                                        </p:tgtEl>
                                      </p:cBhvr>
                                    </p:animEffect>
                                  </p:childTnLst>
                                </p:cTn>
                              </p:par>
                            </p:childTnLst>
                          </p:cTn>
                        </p:par>
                        <p:par>
                          <p:cTn id="71" fill="hold">
                            <p:stCondLst>
                              <p:cond delay="500"/>
                            </p:stCondLst>
                            <p:childTnLst>
                              <p:par>
                                <p:cTn id="72" presetID="10" presetClass="entr" presetSubtype="0" fill="hold" grpId="0" nodeType="afterEffect">
                                  <p:stCondLst>
                                    <p:cond delay="0"/>
                                  </p:stCondLst>
                                  <p:childTnLst>
                                    <p:set>
                                      <p:cBhvr>
                                        <p:cTn id="73" dur="1" fill="hold">
                                          <p:stCondLst>
                                            <p:cond delay="0"/>
                                          </p:stCondLst>
                                        </p:cTn>
                                        <p:tgtEl>
                                          <p:spTgt spid="48"/>
                                        </p:tgtEl>
                                        <p:attrNameLst>
                                          <p:attrName>style.visibility</p:attrName>
                                        </p:attrNameLst>
                                      </p:cBhvr>
                                      <p:to>
                                        <p:strVal val="visible"/>
                                      </p:to>
                                    </p:set>
                                    <p:animEffect transition="in" filter="fade">
                                      <p:cBhvr>
                                        <p:cTn id="74" dur="500"/>
                                        <p:tgtEl>
                                          <p:spTgt spid="48"/>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71">
                                            <p:txEl>
                                              <p:pRg st="0" end="0"/>
                                            </p:txEl>
                                          </p:spTgt>
                                        </p:tgtEl>
                                        <p:attrNameLst>
                                          <p:attrName>style.visibility</p:attrName>
                                        </p:attrNameLst>
                                      </p:cBhvr>
                                      <p:to>
                                        <p:strVal val="visible"/>
                                      </p:to>
                                    </p:set>
                                    <p:animEffect transition="in" filter="fade">
                                      <p:cBhvr>
                                        <p:cTn id="77" dur="500"/>
                                        <p:tgtEl>
                                          <p:spTgt spid="71">
                                            <p:txEl>
                                              <p:pRg st="0" end="0"/>
                                            </p:txEl>
                                          </p:spTgt>
                                        </p:tgtEl>
                                      </p:cBhvr>
                                    </p:animEffect>
                                  </p:childTnLst>
                                </p:cTn>
                              </p:par>
                              <p:par>
                                <p:cTn id="78" presetID="10" presetClass="entr" presetSubtype="0" fill="hold" nodeType="withEffect" nodePh="1">
                                  <p:stCondLst>
                                    <p:cond delay="0"/>
                                  </p:stCondLst>
                                  <p:endCondLst>
                                    <p:cond evt="begin" delay="0">
                                      <p:tn val="78"/>
                                    </p:cond>
                                  </p:endCondLst>
                                  <p:childTnLst>
                                    <p:set>
                                      <p:cBhvr>
                                        <p:cTn id="79" dur="1" fill="hold">
                                          <p:stCondLst>
                                            <p:cond delay="0"/>
                                          </p:stCondLst>
                                        </p:cTn>
                                        <p:tgtEl>
                                          <p:spTgt spid="48">
                                            <p:txEl>
                                              <p:pRg st="0" end="0"/>
                                            </p:txEl>
                                          </p:spTgt>
                                        </p:tgtEl>
                                        <p:attrNameLst>
                                          <p:attrName>style.visibility</p:attrName>
                                        </p:attrNameLst>
                                      </p:cBhvr>
                                      <p:to>
                                        <p:strVal val="visible"/>
                                      </p:to>
                                    </p:set>
                                    <p:animEffect transition="in" filter="fade">
                                      <p:cBhvr>
                                        <p:cTn id="80" dur="500"/>
                                        <p:tgtEl>
                                          <p:spTgt spid="48">
                                            <p:txEl>
                                              <p:pRg st="0" end="0"/>
                                            </p:txEl>
                                          </p:spTgt>
                                        </p:tgtEl>
                                      </p:cBhvr>
                                    </p:animEffect>
                                  </p:childTnLst>
                                </p:cTn>
                              </p:par>
                            </p:childTnLst>
                          </p:cTn>
                        </p:par>
                      </p:childTnLst>
                    </p:cTn>
                  </p:par>
                  <p:par>
                    <p:cTn id="81" fill="hold">
                      <p:stCondLst>
                        <p:cond delay="indefinite"/>
                      </p:stCondLst>
                      <p:childTnLst>
                        <p:par>
                          <p:cTn id="82" fill="hold">
                            <p:stCondLst>
                              <p:cond delay="0"/>
                            </p:stCondLst>
                            <p:childTnLst>
                              <p:par>
                                <p:cTn id="83" presetID="9" presetClass="emph" presetSubtype="0" nodeType="clickEffect" nodePh="1">
                                  <p:stCondLst>
                                    <p:cond delay="0"/>
                                  </p:stCondLst>
                                  <p:endCondLst>
                                    <p:cond evt="begin" delay="0">
                                      <p:tn val="83"/>
                                    </p:cond>
                                  </p:endCondLst>
                                  <p:childTnLst>
                                    <p:set>
                                      <p:cBhvr rctx="PPT">
                                        <p:cTn id="84" dur="indefinite"/>
                                        <p:tgtEl>
                                          <p:spTgt spid="48">
                                            <p:txEl>
                                              <p:pRg st="0" end="0"/>
                                            </p:txEl>
                                          </p:spTgt>
                                        </p:tgtEl>
                                        <p:attrNameLst>
                                          <p:attrName>style.opacity</p:attrName>
                                        </p:attrNameLst>
                                      </p:cBhvr>
                                      <p:to>
                                        <p:strVal val="0.5"/>
                                      </p:to>
                                    </p:set>
                                    <p:animEffect filter="image" prLst="opacity: 0.5">
                                      <p:cBhvr rctx="IE">
                                        <p:cTn id="85" dur="indefinite"/>
                                        <p:tgtEl>
                                          <p:spTgt spid="48">
                                            <p:txEl>
                                              <p:pRg st="0" end="0"/>
                                            </p:txEl>
                                          </p:spTgt>
                                        </p:tgtEl>
                                      </p:cBhvr>
                                    </p:animEffect>
                                  </p:childTnLst>
                                </p:cTn>
                              </p:par>
                              <p:par>
                                <p:cTn id="86" presetID="9" presetClass="emph" presetSubtype="0" nodeType="withEffect">
                                  <p:stCondLst>
                                    <p:cond delay="0"/>
                                  </p:stCondLst>
                                  <p:childTnLst>
                                    <p:set>
                                      <p:cBhvr rctx="PPT">
                                        <p:cTn id="87" dur="indefinite"/>
                                        <p:tgtEl>
                                          <p:spTgt spid="53"/>
                                        </p:tgtEl>
                                        <p:attrNameLst>
                                          <p:attrName>style.opacity</p:attrName>
                                        </p:attrNameLst>
                                      </p:cBhvr>
                                      <p:to>
                                        <p:strVal val="0.5"/>
                                      </p:to>
                                    </p:set>
                                    <p:animEffect filter="image" prLst="opacity: 0.5">
                                      <p:cBhvr rctx="IE">
                                        <p:cTn id="88" dur="indefinite"/>
                                        <p:tgtEl>
                                          <p:spTgt spid="53"/>
                                        </p:tgtEl>
                                      </p:cBhvr>
                                    </p:animEffect>
                                  </p:childTnLst>
                                </p:cTn>
                              </p:par>
                              <p:par>
                                <p:cTn id="89" presetID="22" presetClass="entr" presetSubtype="1" fill="hold" nodeType="withEffect">
                                  <p:stCondLst>
                                    <p:cond delay="0"/>
                                  </p:stCondLst>
                                  <p:childTnLst>
                                    <p:set>
                                      <p:cBhvr>
                                        <p:cTn id="90" dur="1" fill="hold">
                                          <p:stCondLst>
                                            <p:cond delay="0"/>
                                          </p:stCondLst>
                                        </p:cTn>
                                        <p:tgtEl>
                                          <p:spTgt spid="52"/>
                                        </p:tgtEl>
                                        <p:attrNameLst>
                                          <p:attrName>style.visibility</p:attrName>
                                        </p:attrNameLst>
                                      </p:cBhvr>
                                      <p:to>
                                        <p:strVal val="visible"/>
                                      </p:to>
                                    </p:set>
                                    <p:animEffect transition="in" filter="wipe(up)">
                                      <p:cBhvr>
                                        <p:cTn id="91" dur="500"/>
                                        <p:tgtEl>
                                          <p:spTgt spid="52"/>
                                        </p:tgtEl>
                                      </p:cBhvr>
                                    </p:animEffect>
                                  </p:childTnLst>
                                </p:cTn>
                              </p:par>
                            </p:childTnLst>
                          </p:cTn>
                        </p:par>
                        <p:par>
                          <p:cTn id="92" fill="hold">
                            <p:stCondLst>
                              <p:cond delay="500"/>
                            </p:stCondLst>
                            <p:childTnLst>
                              <p:par>
                                <p:cTn id="93" presetID="10" presetClass="entr" presetSubtype="0" fill="hold" grpId="0" nodeType="afterEffect">
                                  <p:stCondLst>
                                    <p:cond delay="0"/>
                                  </p:stCondLst>
                                  <p:childTnLst>
                                    <p:set>
                                      <p:cBhvr>
                                        <p:cTn id="94" dur="1" fill="hold">
                                          <p:stCondLst>
                                            <p:cond delay="0"/>
                                          </p:stCondLst>
                                        </p:cTn>
                                        <p:tgtEl>
                                          <p:spTgt spid="68"/>
                                        </p:tgtEl>
                                        <p:attrNameLst>
                                          <p:attrName>style.visibility</p:attrName>
                                        </p:attrNameLst>
                                      </p:cBhvr>
                                      <p:to>
                                        <p:strVal val="visible"/>
                                      </p:to>
                                    </p:set>
                                    <p:animEffect transition="in" filter="fade">
                                      <p:cBhvr>
                                        <p:cTn id="95" dur="500"/>
                                        <p:tgtEl>
                                          <p:spTgt spid="68"/>
                                        </p:tgtEl>
                                      </p:cBhvr>
                                    </p:animEffect>
                                  </p:childTnLst>
                                </p:cTn>
                              </p:par>
                              <p:par>
                                <p:cTn id="96" presetID="10" presetClass="entr" presetSubtype="0" fill="hold" grpId="0" nodeType="withEffect">
                                  <p:stCondLst>
                                    <p:cond delay="0"/>
                                  </p:stCondLst>
                                  <p:childTnLst>
                                    <p:set>
                                      <p:cBhvr>
                                        <p:cTn id="97" dur="1" fill="hold">
                                          <p:stCondLst>
                                            <p:cond delay="0"/>
                                          </p:stCondLst>
                                        </p:cTn>
                                        <p:tgtEl>
                                          <p:spTgt spid="74">
                                            <p:txEl>
                                              <p:pRg st="0" end="0"/>
                                            </p:txEl>
                                          </p:spTgt>
                                        </p:tgtEl>
                                        <p:attrNameLst>
                                          <p:attrName>style.visibility</p:attrName>
                                        </p:attrNameLst>
                                      </p:cBhvr>
                                      <p:to>
                                        <p:strVal val="visible"/>
                                      </p:to>
                                    </p:set>
                                    <p:animEffect transition="in" filter="fade">
                                      <p:cBhvr>
                                        <p:cTn id="98" dur="500"/>
                                        <p:tgtEl>
                                          <p:spTgt spid="74">
                                            <p:txEl>
                                              <p:pRg st="0" end="0"/>
                                            </p:txEl>
                                          </p:spTgt>
                                        </p:tgtEl>
                                      </p:cBhvr>
                                    </p:animEffect>
                                  </p:childTnLst>
                                </p:cTn>
                              </p:par>
                              <p:par>
                                <p:cTn id="99" presetID="10" presetClass="entr" presetSubtype="0" fill="hold" nodeType="withEffect" nodePh="1">
                                  <p:stCondLst>
                                    <p:cond delay="0"/>
                                  </p:stCondLst>
                                  <p:endCondLst>
                                    <p:cond evt="begin" delay="0">
                                      <p:tn val="99"/>
                                    </p:cond>
                                  </p:endCondLst>
                                  <p:childTnLst>
                                    <p:set>
                                      <p:cBhvr>
                                        <p:cTn id="100" dur="1" fill="hold">
                                          <p:stCondLst>
                                            <p:cond delay="0"/>
                                          </p:stCondLst>
                                        </p:cTn>
                                        <p:tgtEl>
                                          <p:spTgt spid="68">
                                            <p:txEl>
                                              <p:pRg st="0" end="0"/>
                                            </p:txEl>
                                          </p:spTgt>
                                        </p:tgtEl>
                                        <p:attrNameLst>
                                          <p:attrName>style.visibility</p:attrName>
                                        </p:attrNameLst>
                                      </p:cBhvr>
                                      <p:to>
                                        <p:strVal val="visible"/>
                                      </p:to>
                                    </p:set>
                                    <p:animEffect transition="in" filter="fade">
                                      <p:cBhvr>
                                        <p:cTn id="101" dur="500"/>
                                        <p:tgtEl>
                                          <p:spTgt spid="6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P spid="49" grpId="0" animBg="1"/>
      <p:bldP spid="54" grpId="0" animBg="1"/>
      <p:bldP spid="68" grpId="0" animBg="1"/>
      <p:bldP spid="69" grpId="0" build="p">
        <p:tmplLst>
          <p:tmpl lvl="1">
            <p:tnLst>
              <p:par>
                <p:cTn presetID="10" presetClass="entr" presetSubtype="0" fill="hold" nodeType="withEffect">
                  <p:stCondLst>
                    <p:cond delay="0"/>
                  </p:stCondLst>
                  <p:childTnLst>
                    <p:set>
                      <p:cBhvr>
                        <p:cTn dur="1" fill="hold">
                          <p:stCondLst>
                            <p:cond delay="0"/>
                          </p:stCondLst>
                        </p:cTn>
                        <p:tgtEl>
                          <p:spTgt spid="69"/>
                        </p:tgtEl>
                        <p:attrNameLst>
                          <p:attrName>style.visibility</p:attrName>
                        </p:attrNameLst>
                      </p:cBhvr>
                      <p:to>
                        <p:strVal val="visible"/>
                      </p:to>
                    </p:set>
                    <p:animEffect transition="in" filter="fade">
                      <p:cBhvr>
                        <p:cTn dur="500"/>
                        <p:tgtEl>
                          <p:spTgt spid="69"/>
                        </p:tgtEl>
                      </p:cBhvr>
                    </p:animEffect>
                  </p:childTnLst>
                </p:cTn>
              </p:par>
            </p:tnLst>
          </p:tmpl>
        </p:tmplLst>
      </p:bldP>
      <p:bldP spid="71" grpId="0" build="p">
        <p:tmplLst>
          <p:tmpl lvl="1">
            <p:tnLst>
              <p:par>
                <p:cTn presetID="10" presetClass="entr" presetSubtype="0" fill="hold" nodeType="withEffect">
                  <p:stCondLst>
                    <p:cond delay="0"/>
                  </p:stCondLst>
                  <p:childTnLst>
                    <p:set>
                      <p:cBhvr>
                        <p:cTn dur="1" fill="hold">
                          <p:stCondLst>
                            <p:cond delay="0"/>
                          </p:stCondLst>
                        </p:cTn>
                        <p:tgtEl>
                          <p:spTgt spid="71"/>
                        </p:tgtEl>
                        <p:attrNameLst>
                          <p:attrName>style.visibility</p:attrName>
                        </p:attrNameLst>
                      </p:cBhvr>
                      <p:to>
                        <p:strVal val="visible"/>
                      </p:to>
                    </p:set>
                    <p:animEffect transition="in" filter="fade">
                      <p:cBhvr>
                        <p:cTn dur="500"/>
                        <p:tgtEl>
                          <p:spTgt spid="71"/>
                        </p:tgtEl>
                      </p:cBhvr>
                    </p:animEffect>
                  </p:childTnLst>
                </p:cTn>
              </p:par>
            </p:tnLst>
          </p:tmpl>
        </p:tmplLst>
      </p:bldP>
      <p:bldP spid="72" grpId="0" build="p">
        <p:tmplLst>
          <p:tmpl lvl="1">
            <p:tnLst>
              <p:par>
                <p:cTn presetID="10" presetClass="entr" presetSubtype="0" fill="hold" nodeType="withEffect">
                  <p:stCondLst>
                    <p:cond delay="0"/>
                  </p:stCondLst>
                  <p:childTnLst>
                    <p:set>
                      <p:cBhvr>
                        <p:cTn dur="1" fill="hold">
                          <p:stCondLst>
                            <p:cond delay="0"/>
                          </p:stCondLst>
                        </p:cTn>
                        <p:tgtEl>
                          <p:spTgt spid="72"/>
                        </p:tgtEl>
                        <p:attrNameLst>
                          <p:attrName>style.visibility</p:attrName>
                        </p:attrNameLst>
                      </p:cBhvr>
                      <p:to>
                        <p:strVal val="visible"/>
                      </p:to>
                    </p:set>
                    <p:animEffect transition="in" filter="fade">
                      <p:cBhvr>
                        <p:cTn dur="500"/>
                        <p:tgtEl>
                          <p:spTgt spid="72"/>
                        </p:tgtEl>
                      </p:cBhvr>
                    </p:animEffect>
                  </p:childTnLst>
                </p:cTn>
              </p:par>
            </p:tnLst>
          </p:tmpl>
        </p:tmplLst>
      </p:bldP>
      <p:bldP spid="73" grpId="0" build="p">
        <p:tmplLst>
          <p:tmpl lvl="1">
            <p:tnLst>
              <p:par>
                <p:cTn presetID="10" presetClass="entr" presetSubtype="0" fill="hold" nodeType="withEffect">
                  <p:stCondLst>
                    <p:cond delay="0"/>
                  </p:stCondLst>
                  <p:childTnLst>
                    <p:set>
                      <p:cBhvr>
                        <p:cTn dur="1" fill="hold">
                          <p:stCondLst>
                            <p:cond delay="0"/>
                          </p:stCondLst>
                        </p:cTn>
                        <p:tgtEl>
                          <p:spTgt spid="73"/>
                        </p:tgtEl>
                        <p:attrNameLst>
                          <p:attrName>style.visibility</p:attrName>
                        </p:attrNameLst>
                      </p:cBhvr>
                      <p:to>
                        <p:strVal val="visible"/>
                      </p:to>
                    </p:set>
                    <p:animEffect transition="in" filter="fade">
                      <p:cBhvr>
                        <p:cTn dur="500"/>
                        <p:tgtEl>
                          <p:spTgt spid="73"/>
                        </p:tgtEl>
                      </p:cBhvr>
                    </p:animEffect>
                  </p:childTnLst>
                </p:cTn>
              </p:par>
            </p:tnLst>
          </p:tmpl>
        </p:tmplLst>
      </p:bldP>
      <p:bldP spid="74" grpId="0" build="p">
        <p:tmplLst>
          <p:tmpl lvl="1">
            <p:tnLst>
              <p:par>
                <p:cTn presetID="10" presetClass="entr" presetSubtype="0" fill="hold" nodeType="withEffect">
                  <p:stCondLst>
                    <p:cond delay="0"/>
                  </p:stCondLst>
                  <p:childTnLst>
                    <p:set>
                      <p:cBhvr>
                        <p:cTn dur="1" fill="hold">
                          <p:stCondLst>
                            <p:cond delay="0"/>
                          </p:stCondLst>
                        </p:cTn>
                        <p:tgtEl>
                          <p:spTgt spid="74"/>
                        </p:tgtEl>
                        <p:attrNameLst>
                          <p:attrName>style.visibility</p:attrName>
                        </p:attrNameLst>
                      </p:cBhvr>
                      <p:to>
                        <p:strVal val="visible"/>
                      </p:to>
                    </p:set>
                    <p:animEffect transition="in" filter="fade">
                      <p:cBhvr>
                        <p:cTn dur="500"/>
                        <p:tgtEl>
                          <p:spTgt spid="74"/>
                        </p:tgtEl>
                      </p:cBhvr>
                    </p:animEffect>
                  </p:childTnLst>
                </p:cTn>
              </p:par>
            </p:tnLst>
          </p:tmpl>
        </p:tmplLst>
      </p:bldP>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Leere Folie">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844496BB-B800-431B-B409-927E72613C8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637193" y="165316"/>
            <a:ext cx="168258" cy="167542"/>
          </a:xfrm>
          <a:prstGeom prst="rect">
            <a:avLst/>
          </a:prstGeom>
        </p:spPr>
      </p:pic>
      <p:cxnSp>
        <p:nvCxnSpPr>
          <p:cNvPr id="17" name="Gerader Verbinder 16">
            <a:extLst>
              <a:ext uri="{FF2B5EF4-FFF2-40B4-BE49-F238E27FC236}">
                <a16:creationId xmlns:a16="http://schemas.microsoft.com/office/drawing/2014/main" id="{A35A87FC-6CCF-4E42-B87A-911A982143A3}"/>
              </a:ext>
            </a:extLst>
          </p:cNvPr>
          <p:cNvCxnSpPr>
            <a:cxnSpLocks/>
          </p:cNvCxnSpPr>
          <p:nvPr userDrawn="1"/>
        </p:nvCxnSpPr>
        <p:spPr>
          <a:xfrm>
            <a:off x="371475" y="404813"/>
            <a:ext cx="1144905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7" name="Grafik 6">
            <a:extLst>
              <a:ext uri="{FF2B5EF4-FFF2-40B4-BE49-F238E27FC236}">
                <a16:creationId xmlns:a16="http://schemas.microsoft.com/office/drawing/2014/main" id="{9F759607-604E-41FA-A687-F08776EFC7D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35781" t="72258" r="39219"/>
          <a:stretch/>
        </p:blipFill>
        <p:spPr>
          <a:xfrm>
            <a:off x="0" y="5685576"/>
            <a:ext cx="1974609" cy="1172424"/>
          </a:xfrm>
          <a:prstGeom prst="rect">
            <a:avLst/>
          </a:prstGeom>
        </p:spPr>
      </p:pic>
      <p:sp>
        <p:nvSpPr>
          <p:cNvPr id="9" name="Foliennummernplatzhalter 5">
            <a:extLst>
              <a:ext uri="{FF2B5EF4-FFF2-40B4-BE49-F238E27FC236}">
                <a16:creationId xmlns:a16="http://schemas.microsoft.com/office/drawing/2014/main" id="{7F93EA38-1D45-42F7-B3AB-31B17EA40B58}"/>
              </a:ext>
            </a:extLst>
          </p:cNvPr>
          <p:cNvSpPr txBox="1">
            <a:spLocks/>
          </p:cNvSpPr>
          <p:nvPr userDrawn="1"/>
        </p:nvSpPr>
        <p:spPr>
          <a:xfrm>
            <a:off x="11541937" y="6606615"/>
            <a:ext cx="557175" cy="238916"/>
          </a:xfrm>
          <a:prstGeom prst="rect">
            <a:avLst/>
          </a:prstGeom>
        </p:spPr>
        <p:txBody>
          <a:bodyPr vert="horz" lIns="53459" tIns="26729" rIns="53459" bIns="26729" rtlCol="0" anchor="ctr"/>
          <a:lstStyle>
            <a:defPPr>
              <a:defRPr lang="de-DE"/>
            </a:defPPr>
            <a:lvl1pPr marL="0" algn="r" defTabSz="1045159" rtl="0" eaLnBrk="1" latinLnBrk="0" hangingPunct="1">
              <a:defRPr sz="1200" kern="1200">
                <a:solidFill>
                  <a:schemeClr val="tx1">
                    <a:tint val="75000"/>
                  </a:schemeClr>
                </a:solidFill>
                <a:latin typeface="+mn-lt"/>
                <a:ea typeface="+mn-ea"/>
                <a:cs typeface="+mn-cs"/>
              </a:defRPr>
            </a:lvl1pPr>
            <a:lvl2pPr marL="522580" algn="l" defTabSz="1045159" rtl="0" eaLnBrk="1" latinLnBrk="0" hangingPunct="1">
              <a:defRPr sz="2100" kern="1200">
                <a:solidFill>
                  <a:schemeClr val="tx1"/>
                </a:solidFill>
                <a:latin typeface="+mn-lt"/>
                <a:ea typeface="+mn-ea"/>
                <a:cs typeface="+mn-cs"/>
              </a:defRPr>
            </a:lvl2pPr>
            <a:lvl3pPr marL="1045159" algn="l" defTabSz="1045159" rtl="0" eaLnBrk="1" latinLnBrk="0" hangingPunct="1">
              <a:defRPr sz="2100" kern="1200">
                <a:solidFill>
                  <a:schemeClr val="tx1"/>
                </a:solidFill>
                <a:latin typeface="+mn-lt"/>
                <a:ea typeface="+mn-ea"/>
                <a:cs typeface="+mn-cs"/>
              </a:defRPr>
            </a:lvl3pPr>
            <a:lvl4pPr marL="1567739" algn="l" defTabSz="1045159" rtl="0" eaLnBrk="1" latinLnBrk="0" hangingPunct="1">
              <a:defRPr sz="2100" kern="1200">
                <a:solidFill>
                  <a:schemeClr val="tx1"/>
                </a:solidFill>
                <a:latin typeface="+mn-lt"/>
                <a:ea typeface="+mn-ea"/>
                <a:cs typeface="+mn-cs"/>
              </a:defRPr>
            </a:lvl4pPr>
            <a:lvl5pPr marL="2090318" algn="l" defTabSz="1045159" rtl="0" eaLnBrk="1" latinLnBrk="0" hangingPunct="1">
              <a:defRPr sz="2100" kern="1200">
                <a:solidFill>
                  <a:schemeClr val="tx1"/>
                </a:solidFill>
                <a:latin typeface="+mn-lt"/>
                <a:ea typeface="+mn-ea"/>
                <a:cs typeface="+mn-cs"/>
              </a:defRPr>
            </a:lvl5pPr>
            <a:lvl6pPr marL="2612898" algn="l" defTabSz="1045159" rtl="0" eaLnBrk="1" latinLnBrk="0" hangingPunct="1">
              <a:defRPr sz="2100" kern="1200">
                <a:solidFill>
                  <a:schemeClr val="tx1"/>
                </a:solidFill>
                <a:latin typeface="+mn-lt"/>
                <a:ea typeface="+mn-ea"/>
                <a:cs typeface="+mn-cs"/>
              </a:defRPr>
            </a:lvl6pPr>
            <a:lvl7pPr marL="3135478" algn="l" defTabSz="1045159" rtl="0" eaLnBrk="1" latinLnBrk="0" hangingPunct="1">
              <a:defRPr sz="2100" kern="1200">
                <a:solidFill>
                  <a:schemeClr val="tx1"/>
                </a:solidFill>
                <a:latin typeface="+mn-lt"/>
                <a:ea typeface="+mn-ea"/>
                <a:cs typeface="+mn-cs"/>
              </a:defRPr>
            </a:lvl7pPr>
            <a:lvl8pPr marL="3658057" algn="l" defTabSz="1045159" rtl="0" eaLnBrk="1" latinLnBrk="0" hangingPunct="1">
              <a:defRPr sz="2100" kern="1200">
                <a:solidFill>
                  <a:schemeClr val="tx1"/>
                </a:solidFill>
                <a:latin typeface="+mn-lt"/>
                <a:ea typeface="+mn-ea"/>
                <a:cs typeface="+mn-cs"/>
              </a:defRPr>
            </a:lvl8pPr>
            <a:lvl9pPr marL="4180637" algn="l" defTabSz="1045159" rtl="0" eaLnBrk="1" latinLnBrk="0" hangingPunct="1">
              <a:defRPr sz="2100" kern="1200">
                <a:solidFill>
                  <a:schemeClr val="tx1"/>
                </a:solidFill>
                <a:latin typeface="+mn-lt"/>
                <a:ea typeface="+mn-ea"/>
                <a:cs typeface="+mn-cs"/>
              </a:defRPr>
            </a:lvl9pPr>
          </a:lstStyle>
          <a:p>
            <a:pPr algn="r"/>
            <a:fld id="{585A1053-7EE7-49FA-B7FB-DD0111E6FC12}" type="slidenum">
              <a:rPr lang="de-DE" sz="1000" smtClean="0">
                <a:solidFill>
                  <a:srgbClr val="D2AA73"/>
                </a:solidFill>
                <a:latin typeface="Calibri" panose="020F0502020204030204" pitchFamily="34" charset="0"/>
                <a:ea typeface="Verdana" panose="020B0604030504040204" pitchFamily="34" charset="0"/>
                <a:cs typeface="Calibri" panose="020F0502020204030204" pitchFamily="34" charset="0"/>
              </a:rPr>
              <a:pPr algn="r"/>
              <a:t>‹nr.›</a:t>
            </a:fld>
            <a:endParaRPr lang="de-DE" sz="1000" dirty="0">
              <a:solidFill>
                <a:srgbClr val="D2AA73"/>
              </a:solidFill>
              <a:latin typeface="Calibri" panose="020F0502020204030204" pitchFamily="34" charset="0"/>
              <a:ea typeface="Verdana" panose="020B0604030504040204" pitchFamily="34" charset="0"/>
              <a:cs typeface="Calibri" panose="020F0502020204030204" pitchFamily="34" charset="0"/>
            </a:endParaRPr>
          </a:p>
        </p:txBody>
      </p:sp>
      <p:sp>
        <p:nvSpPr>
          <p:cNvPr id="12" name="Textplatzhalter 5">
            <a:extLst>
              <a:ext uri="{FF2B5EF4-FFF2-40B4-BE49-F238E27FC236}">
                <a16:creationId xmlns:a16="http://schemas.microsoft.com/office/drawing/2014/main" id="{4237F373-1568-4510-97C8-6020EF59D2A3}"/>
              </a:ext>
            </a:extLst>
          </p:cNvPr>
          <p:cNvSpPr>
            <a:spLocks noGrp="1"/>
          </p:cNvSpPr>
          <p:nvPr>
            <p:ph type="body" sz="quarter" idx="19" hasCustomPrompt="1"/>
          </p:nvPr>
        </p:nvSpPr>
        <p:spPr>
          <a:xfrm>
            <a:off x="371474" y="410275"/>
            <a:ext cx="7610476" cy="612775"/>
          </a:xfrm>
          <a:prstGeom prst="rect">
            <a:avLst/>
          </a:prstGeom>
        </p:spPr>
        <p:txBody>
          <a:bodyPr lIns="0" tIns="108000" bIns="0"/>
          <a:lstStyle>
            <a:lvl1pPr marL="0" indent="0">
              <a:buNone/>
              <a:defRPr sz="2500">
                <a:latin typeface="+mn-lt"/>
              </a:defRPr>
            </a:lvl1pPr>
          </a:lstStyle>
          <a:p>
            <a:pPr lvl="0"/>
            <a:r>
              <a:rPr lang="de-DE" dirty="0"/>
              <a:t>HEADLINE</a:t>
            </a:r>
          </a:p>
        </p:txBody>
      </p:sp>
      <p:sp>
        <p:nvSpPr>
          <p:cNvPr id="47" name="Rechteck 46">
            <a:extLst>
              <a:ext uri="{FF2B5EF4-FFF2-40B4-BE49-F238E27FC236}">
                <a16:creationId xmlns:a16="http://schemas.microsoft.com/office/drawing/2014/main" id="{D1D124E8-C89D-48A1-B53A-4E1E72000F46}"/>
              </a:ext>
            </a:extLst>
          </p:cNvPr>
          <p:cNvSpPr/>
          <p:nvPr userDrawn="1"/>
        </p:nvSpPr>
        <p:spPr>
          <a:xfrm>
            <a:off x="2630383" y="1625028"/>
            <a:ext cx="2542251" cy="542488"/>
          </a:xfrm>
          <a:prstGeom prst="rect">
            <a:avLst/>
          </a:prstGeom>
          <a:solidFill>
            <a:schemeClr val="bg1"/>
          </a:solidFill>
          <a:ln w="952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68555" tIns="34277" rIns="68555" bIns="34277" rtlCol="0" anchor="ctr"/>
          <a:lstStyle/>
          <a:p>
            <a:pPr algn="ctr"/>
            <a:endParaRPr lang="de-DE" sz="1100" b="1" dirty="0">
              <a:solidFill>
                <a:srgbClr val="A5027D"/>
              </a:solidFill>
              <a:latin typeface="Verdana" panose="020B0604030504040204" pitchFamily="34" charset="0"/>
              <a:ea typeface="Verdana" panose="020B0604030504040204" pitchFamily="34" charset="0"/>
              <a:cs typeface="Verdana" panose="020B0604030504040204" pitchFamily="34" charset="0"/>
            </a:endParaRPr>
          </a:p>
        </p:txBody>
      </p:sp>
      <p:sp>
        <p:nvSpPr>
          <p:cNvPr id="48" name="Rechteck 47">
            <a:extLst>
              <a:ext uri="{FF2B5EF4-FFF2-40B4-BE49-F238E27FC236}">
                <a16:creationId xmlns:a16="http://schemas.microsoft.com/office/drawing/2014/main" id="{3BCC6F62-CADD-4F22-883A-FB6CEE1930F8}"/>
              </a:ext>
            </a:extLst>
          </p:cNvPr>
          <p:cNvSpPr/>
          <p:nvPr userDrawn="1"/>
        </p:nvSpPr>
        <p:spPr>
          <a:xfrm>
            <a:off x="8754311" y="3311353"/>
            <a:ext cx="2542251" cy="542488"/>
          </a:xfrm>
          <a:prstGeom prst="rect">
            <a:avLst/>
          </a:prstGeom>
          <a:solidFill>
            <a:schemeClr val="bg1"/>
          </a:solidFill>
          <a:ln w="952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68555" tIns="34277" rIns="68555" bIns="34277" rtlCol="0" anchor="ctr"/>
          <a:lstStyle/>
          <a:p>
            <a:pPr algn="ctr"/>
            <a:endParaRPr lang="de-DE" sz="1100" b="1" dirty="0">
              <a:solidFill>
                <a:srgbClr val="A5027D"/>
              </a:solidFill>
              <a:latin typeface="Verdana" panose="020B0604030504040204" pitchFamily="34" charset="0"/>
              <a:ea typeface="Verdana" panose="020B0604030504040204" pitchFamily="34" charset="0"/>
              <a:cs typeface="Verdana" panose="020B0604030504040204" pitchFamily="34" charset="0"/>
            </a:endParaRPr>
          </a:p>
        </p:txBody>
      </p:sp>
      <p:sp>
        <p:nvSpPr>
          <p:cNvPr id="49" name="Rechteck 48">
            <a:extLst>
              <a:ext uri="{FF2B5EF4-FFF2-40B4-BE49-F238E27FC236}">
                <a16:creationId xmlns:a16="http://schemas.microsoft.com/office/drawing/2014/main" id="{FFCF6CD6-A407-45F7-B7C1-C556627F9B38}"/>
              </a:ext>
            </a:extLst>
          </p:cNvPr>
          <p:cNvSpPr/>
          <p:nvPr userDrawn="1"/>
        </p:nvSpPr>
        <p:spPr>
          <a:xfrm>
            <a:off x="1368734" y="5317556"/>
            <a:ext cx="2542251" cy="542488"/>
          </a:xfrm>
          <a:prstGeom prst="rect">
            <a:avLst/>
          </a:prstGeom>
          <a:solidFill>
            <a:schemeClr val="bg1"/>
          </a:solidFill>
          <a:ln w="952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68555" tIns="34277" rIns="68555" bIns="34277" rtlCol="0" anchor="ctr"/>
          <a:lstStyle/>
          <a:p>
            <a:pPr algn="ctr"/>
            <a:endParaRPr lang="de-DE" sz="1100" b="1" dirty="0">
              <a:solidFill>
                <a:srgbClr val="A5027D"/>
              </a:solidFill>
              <a:latin typeface="Verdana" panose="020B0604030504040204" pitchFamily="34" charset="0"/>
              <a:ea typeface="Verdana" panose="020B0604030504040204" pitchFamily="34" charset="0"/>
              <a:cs typeface="Verdana" panose="020B0604030504040204" pitchFamily="34" charset="0"/>
            </a:endParaRPr>
          </a:p>
        </p:txBody>
      </p:sp>
      <p:cxnSp>
        <p:nvCxnSpPr>
          <p:cNvPr id="50" name="Gewinkelte Verbindung 23">
            <a:extLst>
              <a:ext uri="{FF2B5EF4-FFF2-40B4-BE49-F238E27FC236}">
                <a16:creationId xmlns:a16="http://schemas.microsoft.com/office/drawing/2014/main" id="{F40B079E-8D7A-4B6F-BFC6-DB370600B069}"/>
              </a:ext>
            </a:extLst>
          </p:cNvPr>
          <p:cNvCxnSpPr/>
          <p:nvPr userDrawn="1"/>
        </p:nvCxnSpPr>
        <p:spPr>
          <a:xfrm flipH="1">
            <a:off x="3917255" y="5086510"/>
            <a:ext cx="562561" cy="509128"/>
          </a:xfrm>
          <a:prstGeom prst="bentConnector3">
            <a:avLst>
              <a:gd name="adj1" fmla="val 40738"/>
            </a:avLst>
          </a:prstGeom>
          <a:ln w="9525">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51" name="Gewinkelte Verbindung 24">
            <a:extLst>
              <a:ext uri="{FF2B5EF4-FFF2-40B4-BE49-F238E27FC236}">
                <a16:creationId xmlns:a16="http://schemas.microsoft.com/office/drawing/2014/main" id="{A19450EF-1377-448B-A906-57CDDBFE31E7}"/>
              </a:ext>
            </a:extLst>
          </p:cNvPr>
          <p:cNvCxnSpPr>
            <a:cxnSpLocks/>
          </p:cNvCxnSpPr>
          <p:nvPr userDrawn="1"/>
        </p:nvCxnSpPr>
        <p:spPr>
          <a:xfrm flipH="1" flipV="1">
            <a:off x="3905051" y="2187866"/>
            <a:ext cx="1263592" cy="406878"/>
          </a:xfrm>
          <a:prstGeom prst="bentConnector4">
            <a:avLst>
              <a:gd name="adj1" fmla="val 100041"/>
              <a:gd name="adj2" fmla="val 52337"/>
            </a:avLst>
          </a:prstGeom>
          <a:ln w="9525">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52" name="Gewinkelte Verbindung 25">
            <a:extLst>
              <a:ext uri="{FF2B5EF4-FFF2-40B4-BE49-F238E27FC236}">
                <a16:creationId xmlns:a16="http://schemas.microsoft.com/office/drawing/2014/main" id="{EF0F5437-166C-44A1-86B1-7933C8C6A786}"/>
              </a:ext>
            </a:extLst>
          </p:cNvPr>
          <p:cNvCxnSpPr/>
          <p:nvPr userDrawn="1"/>
        </p:nvCxnSpPr>
        <p:spPr>
          <a:xfrm>
            <a:off x="7672460" y="5086510"/>
            <a:ext cx="561600" cy="507600"/>
          </a:xfrm>
          <a:prstGeom prst="bentConnector3">
            <a:avLst/>
          </a:prstGeom>
          <a:ln w="9525">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53" name="Gewinkelte Verbindung 26">
            <a:extLst>
              <a:ext uri="{FF2B5EF4-FFF2-40B4-BE49-F238E27FC236}">
                <a16:creationId xmlns:a16="http://schemas.microsoft.com/office/drawing/2014/main" id="{B6CA09EB-B8F5-41A5-9D1C-09CEE7C2E3B7}"/>
              </a:ext>
            </a:extLst>
          </p:cNvPr>
          <p:cNvCxnSpPr/>
          <p:nvPr userDrawn="1"/>
        </p:nvCxnSpPr>
        <p:spPr>
          <a:xfrm flipV="1">
            <a:off x="7914348" y="3585260"/>
            <a:ext cx="839963" cy="143010"/>
          </a:xfrm>
          <a:prstGeom prst="bentConnector3">
            <a:avLst/>
          </a:prstGeom>
          <a:ln w="9525">
            <a:solidFill>
              <a:schemeClr val="tx1"/>
            </a:solidFill>
          </a:ln>
          <a:effectLst/>
        </p:spPr>
        <p:style>
          <a:lnRef idx="1">
            <a:schemeClr val="accent1"/>
          </a:lnRef>
          <a:fillRef idx="0">
            <a:schemeClr val="accent1"/>
          </a:fillRef>
          <a:effectRef idx="0">
            <a:schemeClr val="accent1"/>
          </a:effectRef>
          <a:fontRef idx="minor">
            <a:schemeClr val="tx1"/>
          </a:fontRef>
        </p:style>
      </p:cxnSp>
      <p:sp>
        <p:nvSpPr>
          <p:cNvPr id="54" name="Rechteck 53">
            <a:extLst>
              <a:ext uri="{FF2B5EF4-FFF2-40B4-BE49-F238E27FC236}">
                <a16:creationId xmlns:a16="http://schemas.microsoft.com/office/drawing/2014/main" id="{5E4DECF8-0042-4F78-9EF2-7B56C173E573}"/>
              </a:ext>
            </a:extLst>
          </p:cNvPr>
          <p:cNvSpPr/>
          <p:nvPr userDrawn="1"/>
        </p:nvSpPr>
        <p:spPr>
          <a:xfrm>
            <a:off x="879942" y="3311353"/>
            <a:ext cx="2542251" cy="542488"/>
          </a:xfrm>
          <a:prstGeom prst="rect">
            <a:avLst/>
          </a:prstGeom>
          <a:solidFill>
            <a:schemeClr val="bg1"/>
          </a:solidFill>
          <a:ln w="952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68555" tIns="34277" rIns="68555" bIns="34277" rtlCol="0" anchor="ctr"/>
          <a:lstStyle/>
          <a:p>
            <a:pPr algn="ctr"/>
            <a:endParaRPr lang="de-DE" sz="1100" b="0" dirty="0">
              <a:solidFill>
                <a:srgbClr val="A5027D"/>
              </a:solidFill>
              <a:latin typeface="Verdana" panose="020B0604030504040204" pitchFamily="34" charset="0"/>
              <a:ea typeface="Verdana" panose="020B0604030504040204" pitchFamily="34" charset="0"/>
              <a:cs typeface="Verdana" panose="020B0604030504040204" pitchFamily="34" charset="0"/>
            </a:endParaRPr>
          </a:p>
        </p:txBody>
      </p:sp>
      <p:cxnSp>
        <p:nvCxnSpPr>
          <p:cNvPr id="55" name="Gewinkelte Verbindung 28">
            <a:extLst>
              <a:ext uri="{FF2B5EF4-FFF2-40B4-BE49-F238E27FC236}">
                <a16:creationId xmlns:a16="http://schemas.microsoft.com/office/drawing/2014/main" id="{71F00AD1-C69E-4056-A7AE-C2D50F45FA15}"/>
              </a:ext>
            </a:extLst>
          </p:cNvPr>
          <p:cNvCxnSpPr/>
          <p:nvPr userDrawn="1"/>
        </p:nvCxnSpPr>
        <p:spPr>
          <a:xfrm rot="10800000">
            <a:off x="3426673" y="3579130"/>
            <a:ext cx="839449" cy="143011"/>
          </a:xfrm>
          <a:prstGeom prst="bentConnector3">
            <a:avLst>
              <a:gd name="adj1" fmla="val 50000"/>
            </a:avLst>
          </a:prstGeom>
          <a:ln w="9525">
            <a:solidFill>
              <a:schemeClr val="tx1"/>
            </a:solidFill>
          </a:ln>
          <a:effectLst/>
        </p:spPr>
        <p:style>
          <a:lnRef idx="1">
            <a:schemeClr val="accent1"/>
          </a:lnRef>
          <a:fillRef idx="0">
            <a:schemeClr val="accent1"/>
          </a:fillRef>
          <a:effectRef idx="0">
            <a:schemeClr val="accent1"/>
          </a:effectRef>
          <a:fontRef idx="minor">
            <a:schemeClr val="tx1"/>
          </a:fontRef>
        </p:style>
      </p:cxnSp>
      <p:sp>
        <p:nvSpPr>
          <p:cNvPr id="56" name="Rechteck 55">
            <a:extLst>
              <a:ext uri="{FF2B5EF4-FFF2-40B4-BE49-F238E27FC236}">
                <a16:creationId xmlns:a16="http://schemas.microsoft.com/office/drawing/2014/main" id="{8C10DB7F-5866-4000-8A1E-9BF8EB174B8F}"/>
              </a:ext>
            </a:extLst>
          </p:cNvPr>
          <p:cNvSpPr/>
          <p:nvPr userDrawn="1"/>
        </p:nvSpPr>
        <p:spPr>
          <a:xfrm>
            <a:off x="7041136" y="1625028"/>
            <a:ext cx="2542251" cy="542488"/>
          </a:xfrm>
          <a:prstGeom prst="rect">
            <a:avLst/>
          </a:prstGeom>
          <a:solidFill>
            <a:schemeClr val="bg1"/>
          </a:solidFill>
          <a:ln w="952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68555" tIns="34277" rIns="68555" bIns="34277" rtlCol="0" anchor="ctr"/>
          <a:lstStyle/>
          <a:p>
            <a:pPr algn="ctr"/>
            <a:endParaRPr lang="de-DE" sz="1100" b="1" dirty="0">
              <a:solidFill>
                <a:srgbClr val="A5027D"/>
              </a:solidFill>
              <a:latin typeface="Verdana" panose="020B0604030504040204" pitchFamily="34" charset="0"/>
              <a:ea typeface="Verdana" panose="020B0604030504040204" pitchFamily="34" charset="0"/>
              <a:cs typeface="Verdana" panose="020B0604030504040204" pitchFamily="34" charset="0"/>
            </a:endParaRPr>
          </a:p>
        </p:txBody>
      </p:sp>
      <p:cxnSp>
        <p:nvCxnSpPr>
          <p:cNvPr id="57" name="Gewinkelte Verbindung 30">
            <a:extLst>
              <a:ext uri="{FF2B5EF4-FFF2-40B4-BE49-F238E27FC236}">
                <a16:creationId xmlns:a16="http://schemas.microsoft.com/office/drawing/2014/main" id="{F3EE5BB5-7191-4205-90BB-92CC85025525}"/>
              </a:ext>
            </a:extLst>
          </p:cNvPr>
          <p:cNvCxnSpPr>
            <a:cxnSpLocks/>
          </p:cNvCxnSpPr>
          <p:nvPr userDrawn="1"/>
        </p:nvCxnSpPr>
        <p:spPr>
          <a:xfrm flipV="1">
            <a:off x="7081514" y="2187866"/>
            <a:ext cx="1222336" cy="406878"/>
          </a:xfrm>
          <a:prstGeom prst="bentConnector2">
            <a:avLst/>
          </a:prstGeom>
          <a:ln w="9525">
            <a:solidFill>
              <a:schemeClr val="tx1"/>
            </a:solidFill>
          </a:ln>
          <a:effectLst/>
        </p:spPr>
        <p:style>
          <a:lnRef idx="1">
            <a:schemeClr val="accent1"/>
          </a:lnRef>
          <a:fillRef idx="0">
            <a:schemeClr val="accent1"/>
          </a:fillRef>
          <a:effectRef idx="0">
            <a:schemeClr val="accent1"/>
          </a:effectRef>
          <a:fontRef idx="minor">
            <a:schemeClr val="tx1"/>
          </a:fontRef>
        </p:style>
      </p:cxnSp>
      <p:grpSp>
        <p:nvGrpSpPr>
          <p:cNvPr id="58" name="Gruppieren 57">
            <a:extLst>
              <a:ext uri="{FF2B5EF4-FFF2-40B4-BE49-F238E27FC236}">
                <a16:creationId xmlns:a16="http://schemas.microsoft.com/office/drawing/2014/main" id="{D4FC0B4A-9ABB-4D5F-A454-3384CCB85951}"/>
              </a:ext>
            </a:extLst>
          </p:cNvPr>
          <p:cNvGrpSpPr/>
          <p:nvPr userDrawn="1"/>
        </p:nvGrpSpPr>
        <p:grpSpPr>
          <a:xfrm>
            <a:off x="4237672" y="2516821"/>
            <a:ext cx="3682496" cy="3543512"/>
            <a:chOff x="3887788" y="1311278"/>
            <a:chExt cx="4413249" cy="4246569"/>
          </a:xfrm>
          <a:solidFill>
            <a:schemeClr val="tx1"/>
          </a:solidFill>
          <a:effectLst/>
        </p:grpSpPr>
        <p:grpSp>
          <p:nvGrpSpPr>
            <p:cNvPr id="59" name="Gruppieren 58">
              <a:extLst>
                <a:ext uri="{FF2B5EF4-FFF2-40B4-BE49-F238E27FC236}">
                  <a16:creationId xmlns:a16="http://schemas.microsoft.com/office/drawing/2014/main" id="{7CEAFBB9-CD29-4812-BD96-2BABADE44CF1}"/>
                </a:ext>
              </a:extLst>
            </p:cNvPr>
            <p:cNvGrpSpPr/>
            <p:nvPr userDrawn="1"/>
          </p:nvGrpSpPr>
          <p:grpSpPr>
            <a:xfrm>
              <a:off x="3887788" y="1311278"/>
              <a:ext cx="4413249" cy="4246569"/>
              <a:chOff x="3887789" y="1311276"/>
              <a:chExt cx="4413253" cy="4246563"/>
            </a:xfrm>
            <a:grpFill/>
          </p:grpSpPr>
          <p:sp>
            <p:nvSpPr>
              <p:cNvPr id="61" name="Freeform 28">
                <a:extLst>
                  <a:ext uri="{FF2B5EF4-FFF2-40B4-BE49-F238E27FC236}">
                    <a16:creationId xmlns:a16="http://schemas.microsoft.com/office/drawing/2014/main" id="{C5F216EC-78AA-4893-9425-6199702C44D6}"/>
                  </a:ext>
                </a:extLst>
              </p:cNvPr>
              <p:cNvSpPr>
                <a:spLocks/>
              </p:cNvSpPr>
              <p:nvPr/>
            </p:nvSpPr>
            <p:spPr bwMode="auto">
              <a:xfrm>
                <a:off x="4948241" y="1311276"/>
                <a:ext cx="442913" cy="571500"/>
              </a:xfrm>
              <a:custGeom>
                <a:avLst/>
                <a:gdLst>
                  <a:gd name="T0" fmla="*/ 130 w 557"/>
                  <a:gd name="T1" fmla="*/ 0 h 721"/>
                  <a:gd name="T2" fmla="*/ 162 w 557"/>
                  <a:gd name="T3" fmla="*/ 1 h 721"/>
                  <a:gd name="T4" fmla="*/ 190 w 557"/>
                  <a:gd name="T5" fmla="*/ 10 h 721"/>
                  <a:gd name="T6" fmla="*/ 219 w 557"/>
                  <a:gd name="T7" fmla="*/ 23 h 721"/>
                  <a:gd name="T8" fmla="*/ 243 w 557"/>
                  <a:gd name="T9" fmla="*/ 43 h 721"/>
                  <a:gd name="T10" fmla="*/ 261 w 557"/>
                  <a:gd name="T11" fmla="*/ 70 h 721"/>
                  <a:gd name="T12" fmla="*/ 557 w 557"/>
                  <a:gd name="T13" fmla="*/ 582 h 721"/>
                  <a:gd name="T14" fmla="*/ 474 w 557"/>
                  <a:gd name="T15" fmla="*/ 624 h 721"/>
                  <a:gd name="T16" fmla="*/ 391 w 557"/>
                  <a:gd name="T17" fmla="*/ 672 h 721"/>
                  <a:gd name="T18" fmla="*/ 312 w 557"/>
                  <a:gd name="T19" fmla="*/ 721 h 721"/>
                  <a:gd name="T20" fmla="*/ 18 w 557"/>
                  <a:gd name="T21" fmla="*/ 211 h 721"/>
                  <a:gd name="T22" fmla="*/ 5 w 557"/>
                  <a:gd name="T23" fmla="*/ 180 h 721"/>
                  <a:gd name="T24" fmla="*/ 0 w 557"/>
                  <a:gd name="T25" fmla="*/ 150 h 721"/>
                  <a:gd name="T26" fmla="*/ 1 w 557"/>
                  <a:gd name="T27" fmla="*/ 119 h 721"/>
                  <a:gd name="T28" fmla="*/ 8 w 557"/>
                  <a:gd name="T29" fmla="*/ 89 h 721"/>
                  <a:gd name="T30" fmla="*/ 23 w 557"/>
                  <a:gd name="T31" fmla="*/ 62 h 721"/>
                  <a:gd name="T32" fmla="*/ 44 w 557"/>
                  <a:gd name="T33" fmla="*/ 37 h 721"/>
                  <a:gd name="T34" fmla="*/ 69 w 557"/>
                  <a:gd name="T35" fmla="*/ 18 h 721"/>
                  <a:gd name="T36" fmla="*/ 99 w 557"/>
                  <a:gd name="T37" fmla="*/ 5 h 721"/>
                  <a:gd name="T38" fmla="*/ 130 w 557"/>
                  <a:gd name="T39" fmla="*/ 0 h 7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57" h="721">
                    <a:moveTo>
                      <a:pt x="130" y="0"/>
                    </a:moveTo>
                    <a:lnTo>
                      <a:pt x="162" y="1"/>
                    </a:lnTo>
                    <a:lnTo>
                      <a:pt x="190" y="10"/>
                    </a:lnTo>
                    <a:lnTo>
                      <a:pt x="219" y="23"/>
                    </a:lnTo>
                    <a:lnTo>
                      <a:pt x="243" y="43"/>
                    </a:lnTo>
                    <a:lnTo>
                      <a:pt x="261" y="70"/>
                    </a:lnTo>
                    <a:lnTo>
                      <a:pt x="557" y="582"/>
                    </a:lnTo>
                    <a:lnTo>
                      <a:pt x="474" y="624"/>
                    </a:lnTo>
                    <a:lnTo>
                      <a:pt x="391" y="672"/>
                    </a:lnTo>
                    <a:lnTo>
                      <a:pt x="312" y="721"/>
                    </a:lnTo>
                    <a:lnTo>
                      <a:pt x="18" y="211"/>
                    </a:lnTo>
                    <a:lnTo>
                      <a:pt x="5" y="180"/>
                    </a:lnTo>
                    <a:lnTo>
                      <a:pt x="0" y="150"/>
                    </a:lnTo>
                    <a:lnTo>
                      <a:pt x="1" y="119"/>
                    </a:lnTo>
                    <a:lnTo>
                      <a:pt x="8" y="89"/>
                    </a:lnTo>
                    <a:lnTo>
                      <a:pt x="23" y="62"/>
                    </a:lnTo>
                    <a:lnTo>
                      <a:pt x="44" y="37"/>
                    </a:lnTo>
                    <a:lnTo>
                      <a:pt x="69" y="18"/>
                    </a:lnTo>
                    <a:lnTo>
                      <a:pt x="99" y="5"/>
                    </a:lnTo>
                    <a:lnTo>
                      <a:pt x="13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62" name="Freeform 29">
                <a:extLst>
                  <a:ext uri="{FF2B5EF4-FFF2-40B4-BE49-F238E27FC236}">
                    <a16:creationId xmlns:a16="http://schemas.microsoft.com/office/drawing/2014/main" id="{F407D8BA-52C8-41BC-9F16-5DBCB2ABC1C9}"/>
                  </a:ext>
                </a:extLst>
              </p:cNvPr>
              <p:cNvSpPr>
                <a:spLocks/>
              </p:cNvSpPr>
              <p:nvPr/>
            </p:nvSpPr>
            <p:spPr bwMode="auto">
              <a:xfrm>
                <a:off x="6861179" y="1311276"/>
                <a:ext cx="442913" cy="571500"/>
              </a:xfrm>
              <a:custGeom>
                <a:avLst/>
                <a:gdLst>
                  <a:gd name="T0" fmla="*/ 429 w 559"/>
                  <a:gd name="T1" fmla="*/ 0 h 721"/>
                  <a:gd name="T2" fmla="*/ 459 w 559"/>
                  <a:gd name="T3" fmla="*/ 5 h 721"/>
                  <a:gd name="T4" fmla="*/ 490 w 559"/>
                  <a:gd name="T5" fmla="*/ 18 h 721"/>
                  <a:gd name="T6" fmla="*/ 515 w 559"/>
                  <a:gd name="T7" fmla="*/ 37 h 721"/>
                  <a:gd name="T8" fmla="*/ 535 w 559"/>
                  <a:gd name="T9" fmla="*/ 62 h 721"/>
                  <a:gd name="T10" fmla="*/ 550 w 559"/>
                  <a:gd name="T11" fmla="*/ 89 h 721"/>
                  <a:gd name="T12" fmla="*/ 557 w 559"/>
                  <a:gd name="T13" fmla="*/ 119 h 721"/>
                  <a:gd name="T14" fmla="*/ 559 w 559"/>
                  <a:gd name="T15" fmla="*/ 150 h 721"/>
                  <a:gd name="T16" fmla="*/ 554 w 559"/>
                  <a:gd name="T17" fmla="*/ 180 h 721"/>
                  <a:gd name="T18" fmla="*/ 540 w 559"/>
                  <a:gd name="T19" fmla="*/ 211 h 721"/>
                  <a:gd name="T20" fmla="*/ 245 w 559"/>
                  <a:gd name="T21" fmla="*/ 721 h 721"/>
                  <a:gd name="T22" fmla="*/ 166 w 559"/>
                  <a:gd name="T23" fmla="*/ 672 h 721"/>
                  <a:gd name="T24" fmla="*/ 85 w 559"/>
                  <a:gd name="T25" fmla="*/ 624 h 721"/>
                  <a:gd name="T26" fmla="*/ 0 w 559"/>
                  <a:gd name="T27" fmla="*/ 582 h 721"/>
                  <a:gd name="T28" fmla="*/ 296 w 559"/>
                  <a:gd name="T29" fmla="*/ 70 h 721"/>
                  <a:gd name="T30" fmla="*/ 316 w 559"/>
                  <a:gd name="T31" fmla="*/ 43 h 721"/>
                  <a:gd name="T32" fmla="*/ 339 w 559"/>
                  <a:gd name="T33" fmla="*/ 23 h 721"/>
                  <a:gd name="T34" fmla="*/ 368 w 559"/>
                  <a:gd name="T35" fmla="*/ 10 h 721"/>
                  <a:gd name="T36" fmla="*/ 397 w 559"/>
                  <a:gd name="T37" fmla="*/ 1 h 721"/>
                  <a:gd name="T38" fmla="*/ 429 w 559"/>
                  <a:gd name="T39" fmla="*/ 0 h 7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59" h="721">
                    <a:moveTo>
                      <a:pt x="429" y="0"/>
                    </a:moveTo>
                    <a:lnTo>
                      <a:pt x="459" y="5"/>
                    </a:lnTo>
                    <a:lnTo>
                      <a:pt x="490" y="18"/>
                    </a:lnTo>
                    <a:lnTo>
                      <a:pt x="515" y="37"/>
                    </a:lnTo>
                    <a:lnTo>
                      <a:pt x="535" y="62"/>
                    </a:lnTo>
                    <a:lnTo>
                      <a:pt x="550" y="89"/>
                    </a:lnTo>
                    <a:lnTo>
                      <a:pt x="557" y="119"/>
                    </a:lnTo>
                    <a:lnTo>
                      <a:pt x="559" y="150"/>
                    </a:lnTo>
                    <a:lnTo>
                      <a:pt x="554" y="180"/>
                    </a:lnTo>
                    <a:lnTo>
                      <a:pt x="540" y="211"/>
                    </a:lnTo>
                    <a:lnTo>
                      <a:pt x="245" y="721"/>
                    </a:lnTo>
                    <a:lnTo>
                      <a:pt x="166" y="672"/>
                    </a:lnTo>
                    <a:lnTo>
                      <a:pt x="85" y="624"/>
                    </a:lnTo>
                    <a:lnTo>
                      <a:pt x="0" y="582"/>
                    </a:lnTo>
                    <a:lnTo>
                      <a:pt x="296" y="70"/>
                    </a:lnTo>
                    <a:lnTo>
                      <a:pt x="316" y="43"/>
                    </a:lnTo>
                    <a:lnTo>
                      <a:pt x="339" y="23"/>
                    </a:lnTo>
                    <a:lnTo>
                      <a:pt x="368" y="10"/>
                    </a:lnTo>
                    <a:lnTo>
                      <a:pt x="397" y="1"/>
                    </a:lnTo>
                    <a:lnTo>
                      <a:pt x="42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63" name="Freeform 30">
                <a:extLst>
                  <a:ext uri="{FF2B5EF4-FFF2-40B4-BE49-F238E27FC236}">
                    <a16:creationId xmlns:a16="http://schemas.microsoft.com/office/drawing/2014/main" id="{A1947985-94F8-434B-BD4B-C5546A2681AC}"/>
                  </a:ext>
                </a:extLst>
              </p:cNvPr>
              <p:cNvSpPr>
                <a:spLocks/>
              </p:cNvSpPr>
              <p:nvPr/>
            </p:nvSpPr>
            <p:spPr bwMode="auto">
              <a:xfrm>
                <a:off x="7707317" y="2665412"/>
                <a:ext cx="593725" cy="303212"/>
              </a:xfrm>
              <a:custGeom>
                <a:avLst/>
                <a:gdLst>
                  <a:gd name="T0" fmla="*/ 614 w 748"/>
                  <a:gd name="T1" fmla="*/ 0 h 382"/>
                  <a:gd name="T2" fmla="*/ 645 w 748"/>
                  <a:gd name="T3" fmla="*/ 5 h 382"/>
                  <a:gd name="T4" fmla="*/ 673 w 748"/>
                  <a:gd name="T5" fmla="*/ 17 h 382"/>
                  <a:gd name="T6" fmla="*/ 699 w 748"/>
                  <a:gd name="T7" fmla="*/ 34 h 382"/>
                  <a:gd name="T8" fmla="*/ 721 w 748"/>
                  <a:gd name="T9" fmla="*/ 58 h 382"/>
                  <a:gd name="T10" fmla="*/ 736 w 748"/>
                  <a:gd name="T11" fmla="*/ 85 h 382"/>
                  <a:gd name="T12" fmla="*/ 746 w 748"/>
                  <a:gd name="T13" fmla="*/ 117 h 382"/>
                  <a:gd name="T14" fmla="*/ 748 w 748"/>
                  <a:gd name="T15" fmla="*/ 149 h 382"/>
                  <a:gd name="T16" fmla="*/ 742 w 748"/>
                  <a:gd name="T17" fmla="*/ 179 h 382"/>
                  <a:gd name="T18" fmla="*/ 731 w 748"/>
                  <a:gd name="T19" fmla="*/ 208 h 382"/>
                  <a:gd name="T20" fmla="*/ 712 w 748"/>
                  <a:gd name="T21" fmla="*/ 233 h 382"/>
                  <a:gd name="T22" fmla="*/ 690 w 748"/>
                  <a:gd name="T23" fmla="*/ 255 h 382"/>
                  <a:gd name="T24" fmla="*/ 661 w 748"/>
                  <a:gd name="T25" fmla="*/ 271 h 382"/>
                  <a:gd name="T26" fmla="*/ 631 w 748"/>
                  <a:gd name="T27" fmla="*/ 279 h 382"/>
                  <a:gd name="T28" fmla="*/ 51 w 748"/>
                  <a:gd name="T29" fmla="*/ 382 h 382"/>
                  <a:gd name="T30" fmla="*/ 32 w 748"/>
                  <a:gd name="T31" fmla="*/ 242 h 382"/>
                  <a:gd name="T32" fmla="*/ 17 w 748"/>
                  <a:gd name="T33" fmla="*/ 173 h 382"/>
                  <a:gd name="T34" fmla="*/ 0 w 748"/>
                  <a:gd name="T35" fmla="*/ 105 h 382"/>
                  <a:gd name="T36" fmla="*/ 582 w 748"/>
                  <a:gd name="T37" fmla="*/ 2 h 382"/>
                  <a:gd name="T38" fmla="*/ 614 w 748"/>
                  <a:gd name="T39" fmla="*/ 0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48" h="382">
                    <a:moveTo>
                      <a:pt x="614" y="0"/>
                    </a:moveTo>
                    <a:lnTo>
                      <a:pt x="645" y="5"/>
                    </a:lnTo>
                    <a:lnTo>
                      <a:pt x="673" y="17"/>
                    </a:lnTo>
                    <a:lnTo>
                      <a:pt x="699" y="34"/>
                    </a:lnTo>
                    <a:lnTo>
                      <a:pt x="721" y="58"/>
                    </a:lnTo>
                    <a:lnTo>
                      <a:pt x="736" y="85"/>
                    </a:lnTo>
                    <a:lnTo>
                      <a:pt x="746" y="117"/>
                    </a:lnTo>
                    <a:lnTo>
                      <a:pt x="748" y="149"/>
                    </a:lnTo>
                    <a:lnTo>
                      <a:pt x="742" y="179"/>
                    </a:lnTo>
                    <a:lnTo>
                      <a:pt x="731" y="208"/>
                    </a:lnTo>
                    <a:lnTo>
                      <a:pt x="712" y="233"/>
                    </a:lnTo>
                    <a:lnTo>
                      <a:pt x="690" y="255"/>
                    </a:lnTo>
                    <a:lnTo>
                      <a:pt x="661" y="271"/>
                    </a:lnTo>
                    <a:lnTo>
                      <a:pt x="631" y="279"/>
                    </a:lnTo>
                    <a:lnTo>
                      <a:pt x="51" y="382"/>
                    </a:lnTo>
                    <a:lnTo>
                      <a:pt x="32" y="242"/>
                    </a:lnTo>
                    <a:lnTo>
                      <a:pt x="17" y="173"/>
                    </a:lnTo>
                    <a:lnTo>
                      <a:pt x="0" y="105"/>
                    </a:lnTo>
                    <a:lnTo>
                      <a:pt x="582" y="2"/>
                    </a:lnTo>
                    <a:lnTo>
                      <a:pt x="61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64" name="Freeform 31">
                <a:extLst>
                  <a:ext uri="{FF2B5EF4-FFF2-40B4-BE49-F238E27FC236}">
                    <a16:creationId xmlns:a16="http://schemas.microsoft.com/office/drawing/2014/main" id="{758D0B04-0FE2-43E4-940A-97AE3189A590}"/>
                  </a:ext>
                </a:extLst>
              </p:cNvPr>
              <p:cNvSpPr>
                <a:spLocks/>
              </p:cNvSpPr>
              <p:nvPr/>
            </p:nvSpPr>
            <p:spPr bwMode="auto">
              <a:xfrm>
                <a:off x="3887789" y="2665412"/>
                <a:ext cx="593725" cy="303212"/>
              </a:xfrm>
              <a:custGeom>
                <a:avLst/>
                <a:gdLst>
                  <a:gd name="T0" fmla="*/ 133 w 748"/>
                  <a:gd name="T1" fmla="*/ 0 h 382"/>
                  <a:gd name="T2" fmla="*/ 165 w 748"/>
                  <a:gd name="T3" fmla="*/ 2 h 382"/>
                  <a:gd name="T4" fmla="*/ 748 w 748"/>
                  <a:gd name="T5" fmla="*/ 105 h 382"/>
                  <a:gd name="T6" fmla="*/ 731 w 748"/>
                  <a:gd name="T7" fmla="*/ 173 h 382"/>
                  <a:gd name="T8" fmla="*/ 716 w 748"/>
                  <a:gd name="T9" fmla="*/ 242 h 382"/>
                  <a:gd name="T10" fmla="*/ 697 w 748"/>
                  <a:gd name="T11" fmla="*/ 382 h 382"/>
                  <a:gd name="T12" fmla="*/ 116 w 748"/>
                  <a:gd name="T13" fmla="*/ 279 h 382"/>
                  <a:gd name="T14" fmla="*/ 84 w 748"/>
                  <a:gd name="T15" fmla="*/ 271 h 382"/>
                  <a:gd name="T16" fmla="*/ 57 w 748"/>
                  <a:gd name="T17" fmla="*/ 255 h 382"/>
                  <a:gd name="T18" fmla="*/ 35 w 748"/>
                  <a:gd name="T19" fmla="*/ 233 h 382"/>
                  <a:gd name="T20" fmla="*/ 17 w 748"/>
                  <a:gd name="T21" fmla="*/ 208 h 382"/>
                  <a:gd name="T22" fmla="*/ 5 w 748"/>
                  <a:gd name="T23" fmla="*/ 179 h 382"/>
                  <a:gd name="T24" fmla="*/ 0 w 748"/>
                  <a:gd name="T25" fmla="*/ 149 h 382"/>
                  <a:gd name="T26" fmla="*/ 2 w 748"/>
                  <a:gd name="T27" fmla="*/ 117 h 382"/>
                  <a:gd name="T28" fmla="*/ 12 w 748"/>
                  <a:gd name="T29" fmla="*/ 85 h 382"/>
                  <a:gd name="T30" fmla="*/ 27 w 748"/>
                  <a:gd name="T31" fmla="*/ 58 h 382"/>
                  <a:gd name="T32" fmla="*/ 47 w 748"/>
                  <a:gd name="T33" fmla="*/ 34 h 382"/>
                  <a:gd name="T34" fmla="*/ 73 w 748"/>
                  <a:gd name="T35" fmla="*/ 17 h 382"/>
                  <a:gd name="T36" fmla="*/ 101 w 748"/>
                  <a:gd name="T37" fmla="*/ 5 h 382"/>
                  <a:gd name="T38" fmla="*/ 133 w 748"/>
                  <a:gd name="T39" fmla="*/ 0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48" h="382">
                    <a:moveTo>
                      <a:pt x="133" y="0"/>
                    </a:moveTo>
                    <a:lnTo>
                      <a:pt x="165" y="2"/>
                    </a:lnTo>
                    <a:lnTo>
                      <a:pt x="748" y="105"/>
                    </a:lnTo>
                    <a:lnTo>
                      <a:pt x="731" y="173"/>
                    </a:lnTo>
                    <a:lnTo>
                      <a:pt x="716" y="242"/>
                    </a:lnTo>
                    <a:lnTo>
                      <a:pt x="697" y="382"/>
                    </a:lnTo>
                    <a:lnTo>
                      <a:pt x="116" y="279"/>
                    </a:lnTo>
                    <a:lnTo>
                      <a:pt x="84" y="271"/>
                    </a:lnTo>
                    <a:lnTo>
                      <a:pt x="57" y="255"/>
                    </a:lnTo>
                    <a:lnTo>
                      <a:pt x="35" y="233"/>
                    </a:lnTo>
                    <a:lnTo>
                      <a:pt x="17" y="208"/>
                    </a:lnTo>
                    <a:lnTo>
                      <a:pt x="5" y="179"/>
                    </a:lnTo>
                    <a:lnTo>
                      <a:pt x="0" y="149"/>
                    </a:lnTo>
                    <a:lnTo>
                      <a:pt x="2" y="117"/>
                    </a:lnTo>
                    <a:lnTo>
                      <a:pt x="12" y="85"/>
                    </a:lnTo>
                    <a:lnTo>
                      <a:pt x="27" y="58"/>
                    </a:lnTo>
                    <a:lnTo>
                      <a:pt x="47" y="34"/>
                    </a:lnTo>
                    <a:lnTo>
                      <a:pt x="73" y="17"/>
                    </a:lnTo>
                    <a:lnTo>
                      <a:pt x="101" y="5"/>
                    </a:lnTo>
                    <a:lnTo>
                      <a:pt x="13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65" name="Freeform 32">
                <a:extLst>
                  <a:ext uri="{FF2B5EF4-FFF2-40B4-BE49-F238E27FC236}">
                    <a16:creationId xmlns:a16="http://schemas.microsoft.com/office/drawing/2014/main" id="{6BD0A2E8-FD02-4C01-AAC1-F0730CB9BFA9}"/>
                  </a:ext>
                </a:extLst>
              </p:cNvPr>
              <p:cNvSpPr>
                <a:spLocks/>
              </p:cNvSpPr>
              <p:nvPr/>
            </p:nvSpPr>
            <p:spPr bwMode="auto">
              <a:xfrm>
                <a:off x="7512053" y="4005263"/>
                <a:ext cx="573088" cy="444500"/>
              </a:xfrm>
              <a:custGeom>
                <a:avLst/>
                <a:gdLst>
                  <a:gd name="T0" fmla="*/ 141 w 723"/>
                  <a:gd name="T1" fmla="*/ 0 h 559"/>
                  <a:gd name="T2" fmla="*/ 652 w 723"/>
                  <a:gd name="T3" fmla="*/ 296 h 559"/>
                  <a:gd name="T4" fmla="*/ 679 w 723"/>
                  <a:gd name="T5" fmla="*/ 316 h 559"/>
                  <a:gd name="T6" fmla="*/ 699 w 723"/>
                  <a:gd name="T7" fmla="*/ 340 h 559"/>
                  <a:gd name="T8" fmla="*/ 713 w 723"/>
                  <a:gd name="T9" fmla="*/ 367 h 559"/>
                  <a:gd name="T10" fmla="*/ 721 w 723"/>
                  <a:gd name="T11" fmla="*/ 397 h 559"/>
                  <a:gd name="T12" fmla="*/ 723 w 723"/>
                  <a:gd name="T13" fmla="*/ 428 h 559"/>
                  <a:gd name="T14" fmla="*/ 716 w 723"/>
                  <a:gd name="T15" fmla="*/ 460 h 559"/>
                  <a:gd name="T16" fmla="*/ 704 w 723"/>
                  <a:gd name="T17" fmla="*/ 488 h 559"/>
                  <a:gd name="T18" fmla="*/ 686 w 723"/>
                  <a:gd name="T19" fmla="*/ 514 h 559"/>
                  <a:gd name="T20" fmla="*/ 664 w 723"/>
                  <a:gd name="T21" fmla="*/ 532 h 559"/>
                  <a:gd name="T22" fmla="*/ 638 w 723"/>
                  <a:gd name="T23" fmla="*/ 547 h 559"/>
                  <a:gd name="T24" fmla="*/ 610 w 723"/>
                  <a:gd name="T25" fmla="*/ 556 h 559"/>
                  <a:gd name="T26" fmla="*/ 581 w 723"/>
                  <a:gd name="T27" fmla="*/ 559 h 559"/>
                  <a:gd name="T28" fmla="*/ 546 w 723"/>
                  <a:gd name="T29" fmla="*/ 554 h 559"/>
                  <a:gd name="T30" fmla="*/ 512 w 723"/>
                  <a:gd name="T31" fmla="*/ 541 h 559"/>
                  <a:gd name="T32" fmla="*/ 0 w 723"/>
                  <a:gd name="T33" fmla="*/ 245 h 559"/>
                  <a:gd name="T34" fmla="*/ 75 w 723"/>
                  <a:gd name="T35" fmla="*/ 125 h 559"/>
                  <a:gd name="T36" fmla="*/ 141 w 723"/>
                  <a:gd name="T3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23" h="559">
                    <a:moveTo>
                      <a:pt x="141" y="0"/>
                    </a:moveTo>
                    <a:lnTo>
                      <a:pt x="652" y="296"/>
                    </a:lnTo>
                    <a:lnTo>
                      <a:pt x="679" y="316"/>
                    </a:lnTo>
                    <a:lnTo>
                      <a:pt x="699" y="340"/>
                    </a:lnTo>
                    <a:lnTo>
                      <a:pt x="713" y="367"/>
                    </a:lnTo>
                    <a:lnTo>
                      <a:pt x="721" y="397"/>
                    </a:lnTo>
                    <a:lnTo>
                      <a:pt x="723" y="428"/>
                    </a:lnTo>
                    <a:lnTo>
                      <a:pt x="716" y="460"/>
                    </a:lnTo>
                    <a:lnTo>
                      <a:pt x="704" y="488"/>
                    </a:lnTo>
                    <a:lnTo>
                      <a:pt x="686" y="514"/>
                    </a:lnTo>
                    <a:lnTo>
                      <a:pt x="664" y="532"/>
                    </a:lnTo>
                    <a:lnTo>
                      <a:pt x="638" y="547"/>
                    </a:lnTo>
                    <a:lnTo>
                      <a:pt x="610" y="556"/>
                    </a:lnTo>
                    <a:lnTo>
                      <a:pt x="581" y="559"/>
                    </a:lnTo>
                    <a:lnTo>
                      <a:pt x="546" y="554"/>
                    </a:lnTo>
                    <a:lnTo>
                      <a:pt x="512" y="541"/>
                    </a:lnTo>
                    <a:lnTo>
                      <a:pt x="0" y="245"/>
                    </a:lnTo>
                    <a:lnTo>
                      <a:pt x="75" y="125"/>
                    </a:lnTo>
                    <a:lnTo>
                      <a:pt x="14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66" name="Freeform 33">
                <a:extLst>
                  <a:ext uri="{FF2B5EF4-FFF2-40B4-BE49-F238E27FC236}">
                    <a16:creationId xmlns:a16="http://schemas.microsoft.com/office/drawing/2014/main" id="{EAA8B420-5500-45B4-8F2C-CE1AA2FD3034}"/>
                  </a:ext>
                </a:extLst>
              </p:cNvPr>
              <p:cNvSpPr>
                <a:spLocks/>
              </p:cNvSpPr>
              <p:nvPr/>
            </p:nvSpPr>
            <p:spPr bwMode="auto">
              <a:xfrm>
                <a:off x="4167189" y="4005263"/>
                <a:ext cx="574675" cy="444500"/>
              </a:xfrm>
              <a:custGeom>
                <a:avLst/>
                <a:gdLst>
                  <a:gd name="T0" fmla="*/ 582 w 722"/>
                  <a:gd name="T1" fmla="*/ 0 h 559"/>
                  <a:gd name="T2" fmla="*/ 648 w 722"/>
                  <a:gd name="T3" fmla="*/ 125 h 559"/>
                  <a:gd name="T4" fmla="*/ 722 w 722"/>
                  <a:gd name="T5" fmla="*/ 245 h 559"/>
                  <a:gd name="T6" fmla="*/ 211 w 722"/>
                  <a:gd name="T7" fmla="*/ 541 h 559"/>
                  <a:gd name="T8" fmla="*/ 177 w 722"/>
                  <a:gd name="T9" fmla="*/ 554 h 559"/>
                  <a:gd name="T10" fmla="*/ 142 w 722"/>
                  <a:gd name="T11" fmla="*/ 559 h 559"/>
                  <a:gd name="T12" fmla="*/ 113 w 722"/>
                  <a:gd name="T13" fmla="*/ 556 h 559"/>
                  <a:gd name="T14" fmla="*/ 84 w 722"/>
                  <a:gd name="T15" fmla="*/ 547 h 559"/>
                  <a:gd name="T16" fmla="*/ 59 w 722"/>
                  <a:gd name="T17" fmla="*/ 534 h 559"/>
                  <a:gd name="T18" fmla="*/ 37 w 722"/>
                  <a:gd name="T19" fmla="*/ 514 h 559"/>
                  <a:gd name="T20" fmla="*/ 18 w 722"/>
                  <a:gd name="T21" fmla="*/ 488 h 559"/>
                  <a:gd name="T22" fmla="*/ 6 w 722"/>
                  <a:gd name="T23" fmla="*/ 460 h 559"/>
                  <a:gd name="T24" fmla="*/ 0 w 722"/>
                  <a:gd name="T25" fmla="*/ 428 h 559"/>
                  <a:gd name="T26" fmla="*/ 1 w 722"/>
                  <a:gd name="T27" fmla="*/ 397 h 559"/>
                  <a:gd name="T28" fmla="*/ 10 w 722"/>
                  <a:gd name="T29" fmla="*/ 367 h 559"/>
                  <a:gd name="T30" fmla="*/ 23 w 722"/>
                  <a:gd name="T31" fmla="*/ 340 h 559"/>
                  <a:gd name="T32" fmla="*/ 44 w 722"/>
                  <a:gd name="T33" fmla="*/ 316 h 559"/>
                  <a:gd name="T34" fmla="*/ 71 w 722"/>
                  <a:gd name="T35" fmla="*/ 296 h 559"/>
                  <a:gd name="T36" fmla="*/ 582 w 722"/>
                  <a:gd name="T3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22" h="559">
                    <a:moveTo>
                      <a:pt x="582" y="0"/>
                    </a:moveTo>
                    <a:lnTo>
                      <a:pt x="648" y="125"/>
                    </a:lnTo>
                    <a:lnTo>
                      <a:pt x="722" y="245"/>
                    </a:lnTo>
                    <a:lnTo>
                      <a:pt x="211" y="541"/>
                    </a:lnTo>
                    <a:lnTo>
                      <a:pt x="177" y="554"/>
                    </a:lnTo>
                    <a:lnTo>
                      <a:pt x="142" y="559"/>
                    </a:lnTo>
                    <a:lnTo>
                      <a:pt x="113" y="556"/>
                    </a:lnTo>
                    <a:lnTo>
                      <a:pt x="84" y="547"/>
                    </a:lnTo>
                    <a:lnTo>
                      <a:pt x="59" y="534"/>
                    </a:lnTo>
                    <a:lnTo>
                      <a:pt x="37" y="514"/>
                    </a:lnTo>
                    <a:lnTo>
                      <a:pt x="18" y="488"/>
                    </a:lnTo>
                    <a:lnTo>
                      <a:pt x="6" y="460"/>
                    </a:lnTo>
                    <a:lnTo>
                      <a:pt x="0" y="428"/>
                    </a:lnTo>
                    <a:lnTo>
                      <a:pt x="1" y="397"/>
                    </a:lnTo>
                    <a:lnTo>
                      <a:pt x="10" y="367"/>
                    </a:lnTo>
                    <a:lnTo>
                      <a:pt x="23" y="340"/>
                    </a:lnTo>
                    <a:lnTo>
                      <a:pt x="44" y="316"/>
                    </a:lnTo>
                    <a:lnTo>
                      <a:pt x="71" y="296"/>
                    </a:lnTo>
                    <a:lnTo>
                      <a:pt x="58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67" name="Freeform 34">
                <a:extLst>
                  <a:ext uri="{FF2B5EF4-FFF2-40B4-BE49-F238E27FC236}">
                    <a16:creationId xmlns:a16="http://schemas.microsoft.com/office/drawing/2014/main" id="{31E0753B-61F6-4148-B4B4-B486972AE65F}"/>
                  </a:ext>
                </a:extLst>
              </p:cNvPr>
              <p:cNvSpPr>
                <a:spLocks noEditPoints="1"/>
              </p:cNvSpPr>
              <p:nvPr/>
            </p:nvSpPr>
            <p:spPr bwMode="auto">
              <a:xfrm>
                <a:off x="4705351" y="1847851"/>
                <a:ext cx="2843213" cy="3709988"/>
              </a:xfrm>
              <a:custGeom>
                <a:avLst/>
                <a:gdLst>
                  <a:gd name="T0" fmla="*/ 1427 w 3581"/>
                  <a:gd name="T1" fmla="*/ 397 h 4675"/>
                  <a:gd name="T2" fmla="*/ 997 w 3581"/>
                  <a:gd name="T3" fmla="*/ 590 h 4675"/>
                  <a:gd name="T4" fmla="*/ 656 w 3581"/>
                  <a:gd name="T5" fmla="*/ 905 h 4675"/>
                  <a:gd name="T6" fmla="*/ 430 w 3581"/>
                  <a:gd name="T7" fmla="*/ 1316 h 4675"/>
                  <a:gd name="T8" fmla="*/ 349 w 3581"/>
                  <a:gd name="T9" fmla="*/ 1794 h 4675"/>
                  <a:gd name="T10" fmla="*/ 418 w 3581"/>
                  <a:gd name="T11" fmla="*/ 2236 h 4675"/>
                  <a:gd name="T12" fmla="*/ 617 w 3581"/>
                  <a:gd name="T13" fmla="*/ 2631 h 4675"/>
                  <a:gd name="T14" fmla="*/ 930 w 3581"/>
                  <a:gd name="T15" fmla="*/ 2949 h 4675"/>
                  <a:gd name="T16" fmla="*/ 1154 w 3581"/>
                  <a:gd name="T17" fmla="*/ 3118 h 4675"/>
                  <a:gd name="T18" fmla="*/ 1189 w 3581"/>
                  <a:gd name="T19" fmla="*/ 3451 h 4675"/>
                  <a:gd name="T20" fmla="*/ 1569 w 3581"/>
                  <a:gd name="T21" fmla="*/ 3518 h 4675"/>
                  <a:gd name="T22" fmla="*/ 2011 w 3581"/>
                  <a:gd name="T23" fmla="*/ 3518 h 4675"/>
                  <a:gd name="T24" fmla="*/ 2391 w 3581"/>
                  <a:gd name="T25" fmla="*/ 3451 h 4675"/>
                  <a:gd name="T26" fmla="*/ 2427 w 3581"/>
                  <a:gd name="T27" fmla="*/ 3118 h 4675"/>
                  <a:gd name="T28" fmla="*/ 2651 w 3581"/>
                  <a:gd name="T29" fmla="*/ 2949 h 4675"/>
                  <a:gd name="T30" fmla="*/ 2963 w 3581"/>
                  <a:gd name="T31" fmla="*/ 2631 h 4675"/>
                  <a:gd name="T32" fmla="*/ 3162 w 3581"/>
                  <a:gd name="T33" fmla="*/ 2236 h 4675"/>
                  <a:gd name="T34" fmla="*/ 3232 w 3581"/>
                  <a:gd name="T35" fmla="*/ 1794 h 4675"/>
                  <a:gd name="T36" fmla="*/ 3151 w 3581"/>
                  <a:gd name="T37" fmla="*/ 1316 h 4675"/>
                  <a:gd name="T38" fmla="*/ 2924 w 3581"/>
                  <a:gd name="T39" fmla="*/ 905 h 4675"/>
                  <a:gd name="T40" fmla="*/ 2584 w 3581"/>
                  <a:gd name="T41" fmla="*/ 590 h 4675"/>
                  <a:gd name="T42" fmla="*/ 2153 w 3581"/>
                  <a:gd name="T43" fmla="*/ 397 h 4675"/>
                  <a:gd name="T44" fmla="*/ 1790 w 3581"/>
                  <a:gd name="T45" fmla="*/ 0 h 4675"/>
                  <a:gd name="T46" fmla="*/ 2330 w 3581"/>
                  <a:gd name="T47" fmla="*/ 85 h 4675"/>
                  <a:gd name="T48" fmla="*/ 2805 w 3581"/>
                  <a:gd name="T49" fmla="*/ 316 h 4675"/>
                  <a:gd name="T50" fmla="*/ 3188 w 3581"/>
                  <a:gd name="T51" fmla="*/ 672 h 4675"/>
                  <a:gd name="T52" fmla="*/ 3453 w 3581"/>
                  <a:gd name="T53" fmla="*/ 1127 h 4675"/>
                  <a:gd name="T54" fmla="*/ 3576 w 3581"/>
                  <a:gd name="T55" fmla="*/ 1654 h 4675"/>
                  <a:gd name="T56" fmla="*/ 3535 w 3581"/>
                  <a:gd name="T57" fmla="*/ 2197 h 4675"/>
                  <a:gd name="T58" fmla="*/ 3345 w 3581"/>
                  <a:gd name="T59" fmla="*/ 2684 h 4675"/>
                  <a:gd name="T60" fmla="*/ 3026 w 3581"/>
                  <a:gd name="T61" fmla="*/ 3087 h 4675"/>
                  <a:gd name="T62" fmla="*/ 2778 w 3581"/>
                  <a:gd name="T63" fmla="*/ 3307 h 4675"/>
                  <a:gd name="T64" fmla="*/ 2742 w 3581"/>
                  <a:gd name="T65" fmla="*/ 4165 h 4675"/>
                  <a:gd name="T66" fmla="*/ 2621 w 3581"/>
                  <a:gd name="T67" fmla="*/ 4271 h 4675"/>
                  <a:gd name="T68" fmla="*/ 2349 w 3581"/>
                  <a:gd name="T69" fmla="*/ 4381 h 4675"/>
                  <a:gd name="T70" fmla="*/ 2190 w 3581"/>
                  <a:gd name="T71" fmla="*/ 4528 h 4675"/>
                  <a:gd name="T72" fmla="*/ 1991 w 3581"/>
                  <a:gd name="T73" fmla="*/ 4646 h 4675"/>
                  <a:gd name="T74" fmla="*/ 1719 w 3581"/>
                  <a:gd name="T75" fmla="*/ 4672 h 4675"/>
                  <a:gd name="T76" fmla="*/ 1478 w 3581"/>
                  <a:gd name="T77" fmla="*/ 4597 h 4675"/>
                  <a:gd name="T78" fmla="*/ 1333 w 3581"/>
                  <a:gd name="T79" fmla="*/ 4447 h 4675"/>
                  <a:gd name="T80" fmla="*/ 1080 w 3581"/>
                  <a:gd name="T81" fmla="*/ 4330 h 4675"/>
                  <a:gd name="T82" fmla="*/ 879 w 3581"/>
                  <a:gd name="T83" fmla="*/ 4202 h 4675"/>
                  <a:gd name="T84" fmla="*/ 833 w 3581"/>
                  <a:gd name="T85" fmla="*/ 3378 h 4675"/>
                  <a:gd name="T86" fmla="*/ 752 w 3581"/>
                  <a:gd name="T87" fmla="*/ 3253 h 4675"/>
                  <a:gd name="T88" fmla="*/ 381 w 3581"/>
                  <a:gd name="T89" fmla="*/ 2898 h 4675"/>
                  <a:gd name="T90" fmla="*/ 123 w 3581"/>
                  <a:gd name="T91" fmla="*/ 2449 h 4675"/>
                  <a:gd name="T92" fmla="*/ 5 w 3581"/>
                  <a:gd name="T93" fmla="*/ 1931 h 4675"/>
                  <a:gd name="T94" fmla="*/ 47 w 3581"/>
                  <a:gd name="T95" fmla="*/ 1382 h 4675"/>
                  <a:gd name="T96" fmla="*/ 244 w 3581"/>
                  <a:gd name="T97" fmla="*/ 888 h 4675"/>
                  <a:gd name="T98" fmla="*/ 570 w 3581"/>
                  <a:gd name="T99" fmla="*/ 480 h 4675"/>
                  <a:gd name="T100" fmla="*/ 1002 w 3581"/>
                  <a:gd name="T101" fmla="*/ 182 h 4675"/>
                  <a:gd name="T102" fmla="*/ 1513 w 3581"/>
                  <a:gd name="T103" fmla="*/ 22 h 46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581" h="4675">
                    <a:moveTo>
                      <a:pt x="1790" y="351"/>
                    </a:moveTo>
                    <a:lnTo>
                      <a:pt x="1665" y="356"/>
                    </a:lnTo>
                    <a:lnTo>
                      <a:pt x="1544" y="372"/>
                    </a:lnTo>
                    <a:lnTo>
                      <a:pt x="1427" y="397"/>
                    </a:lnTo>
                    <a:lnTo>
                      <a:pt x="1313" y="432"/>
                    </a:lnTo>
                    <a:lnTo>
                      <a:pt x="1203" y="476"/>
                    </a:lnTo>
                    <a:lnTo>
                      <a:pt x="1097" y="529"/>
                    </a:lnTo>
                    <a:lnTo>
                      <a:pt x="997" y="590"/>
                    </a:lnTo>
                    <a:lnTo>
                      <a:pt x="903" y="657"/>
                    </a:lnTo>
                    <a:lnTo>
                      <a:pt x="813" y="733"/>
                    </a:lnTo>
                    <a:lnTo>
                      <a:pt x="730" y="816"/>
                    </a:lnTo>
                    <a:lnTo>
                      <a:pt x="656" y="905"/>
                    </a:lnTo>
                    <a:lnTo>
                      <a:pt x="587" y="1000"/>
                    </a:lnTo>
                    <a:lnTo>
                      <a:pt x="526" y="1100"/>
                    </a:lnTo>
                    <a:lnTo>
                      <a:pt x="474" y="1206"/>
                    </a:lnTo>
                    <a:lnTo>
                      <a:pt x="430" y="1316"/>
                    </a:lnTo>
                    <a:lnTo>
                      <a:pt x="394" y="1429"/>
                    </a:lnTo>
                    <a:lnTo>
                      <a:pt x="369" y="1547"/>
                    </a:lnTo>
                    <a:lnTo>
                      <a:pt x="354" y="1669"/>
                    </a:lnTo>
                    <a:lnTo>
                      <a:pt x="349" y="1794"/>
                    </a:lnTo>
                    <a:lnTo>
                      <a:pt x="352" y="1907"/>
                    </a:lnTo>
                    <a:lnTo>
                      <a:pt x="366" y="2020"/>
                    </a:lnTo>
                    <a:lnTo>
                      <a:pt x="388" y="2130"/>
                    </a:lnTo>
                    <a:lnTo>
                      <a:pt x="418" y="2236"/>
                    </a:lnTo>
                    <a:lnTo>
                      <a:pt x="455" y="2341"/>
                    </a:lnTo>
                    <a:lnTo>
                      <a:pt x="503" y="2442"/>
                    </a:lnTo>
                    <a:lnTo>
                      <a:pt x="555" y="2539"/>
                    </a:lnTo>
                    <a:lnTo>
                      <a:pt x="617" y="2631"/>
                    </a:lnTo>
                    <a:lnTo>
                      <a:pt x="685" y="2719"/>
                    </a:lnTo>
                    <a:lnTo>
                      <a:pt x="761" y="2800"/>
                    </a:lnTo>
                    <a:lnTo>
                      <a:pt x="842" y="2878"/>
                    </a:lnTo>
                    <a:lnTo>
                      <a:pt x="930" y="2949"/>
                    </a:lnTo>
                    <a:lnTo>
                      <a:pt x="1026" y="3013"/>
                    </a:lnTo>
                    <a:lnTo>
                      <a:pt x="1102" y="3062"/>
                    </a:lnTo>
                    <a:lnTo>
                      <a:pt x="1129" y="3086"/>
                    </a:lnTo>
                    <a:lnTo>
                      <a:pt x="1154" y="3118"/>
                    </a:lnTo>
                    <a:lnTo>
                      <a:pt x="1173" y="3153"/>
                    </a:lnTo>
                    <a:lnTo>
                      <a:pt x="1184" y="3194"/>
                    </a:lnTo>
                    <a:lnTo>
                      <a:pt x="1189" y="3233"/>
                    </a:lnTo>
                    <a:lnTo>
                      <a:pt x="1189" y="3451"/>
                    </a:lnTo>
                    <a:lnTo>
                      <a:pt x="1274" y="3472"/>
                    </a:lnTo>
                    <a:lnTo>
                      <a:pt x="1367" y="3493"/>
                    </a:lnTo>
                    <a:lnTo>
                      <a:pt x="1465" y="3508"/>
                    </a:lnTo>
                    <a:lnTo>
                      <a:pt x="1569" y="3518"/>
                    </a:lnTo>
                    <a:lnTo>
                      <a:pt x="1677" y="3527"/>
                    </a:lnTo>
                    <a:lnTo>
                      <a:pt x="1790" y="3528"/>
                    </a:lnTo>
                    <a:lnTo>
                      <a:pt x="1903" y="3527"/>
                    </a:lnTo>
                    <a:lnTo>
                      <a:pt x="2011" y="3518"/>
                    </a:lnTo>
                    <a:lnTo>
                      <a:pt x="2116" y="3508"/>
                    </a:lnTo>
                    <a:lnTo>
                      <a:pt x="2214" y="3493"/>
                    </a:lnTo>
                    <a:lnTo>
                      <a:pt x="2307" y="3472"/>
                    </a:lnTo>
                    <a:lnTo>
                      <a:pt x="2391" y="3451"/>
                    </a:lnTo>
                    <a:lnTo>
                      <a:pt x="2391" y="3233"/>
                    </a:lnTo>
                    <a:lnTo>
                      <a:pt x="2396" y="3194"/>
                    </a:lnTo>
                    <a:lnTo>
                      <a:pt x="2408" y="3153"/>
                    </a:lnTo>
                    <a:lnTo>
                      <a:pt x="2427" y="3118"/>
                    </a:lnTo>
                    <a:lnTo>
                      <a:pt x="2452" y="3086"/>
                    </a:lnTo>
                    <a:lnTo>
                      <a:pt x="2479" y="3062"/>
                    </a:lnTo>
                    <a:lnTo>
                      <a:pt x="2555" y="3013"/>
                    </a:lnTo>
                    <a:lnTo>
                      <a:pt x="2651" y="2949"/>
                    </a:lnTo>
                    <a:lnTo>
                      <a:pt x="2739" y="2878"/>
                    </a:lnTo>
                    <a:lnTo>
                      <a:pt x="2820" y="2800"/>
                    </a:lnTo>
                    <a:lnTo>
                      <a:pt x="2896" y="2718"/>
                    </a:lnTo>
                    <a:lnTo>
                      <a:pt x="2963" y="2631"/>
                    </a:lnTo>
                    <a:lnTo>
                      <a:pt x="3024" y="2539"/>
                    </a:lnTo>
                    <a:lnTo>
                      <a:pt x="3078" y="2442"/>
                    </a:lnTo>
                    <a:lnTo>
                      <a:pt x="3124" y="2341"/>
                    </a:lnTo>
                    <a:lnTo>
                      <a:pt x="3162" y="2236"/>
                    </a:lnTo>
                    <a:lnTo>
                      <a:pt x="3193" y="2130"/>
                    </a:lnTo>
                    <a:lnTo>
                      <a:pt x="3215" y="2020"/>
                    </a:lnTo>
                    <a:lnTo>
                      <a:pt x="3228" y="1907"/>
                    </a:lnTo>
                    <a:lnTo>
                      <a:pt x="3232" y="1794"/>
                    </a:lnTo>
                    <a:lnTo>
                      <a:pt x="3227" y="1669"/>
                    </a:lnTo>
                    <a:lnTo>
                      <a:pt x="3211" y="1547"/>
                    </a:lnTo>
                    <a:lnTo>
                      <a:pt x="3186" y="1429"/>
                    </a:lnTo>
                    <a:lnTo>
                      <a:pt x="3151" y="1316"/>
                    </a:lnTo>
                    <a:lnTo>
                      <a:pt x="3107" y="1206"/>
                    </a:lnTo>
                    <a:lnTo>
                      <a:pt x="3054" y="1100"/>
                    </a:lnTo>
                    <a:lnTo>
                      <a:pt x="2994" y="1000"/>
                    </a:lnTo>
                    <a:lnTo>
                      <a:pt x="2924" y="905"/>
                    </a:lnTo>
                    <a:lnTo>
                      <a:pt x="2850" y="816"/>
                    </a:lnTo>
                    <a:lnTo>
                      <a:pt x="2768" y="733"/>
                    </a:lnTo>
                    <a:lnTo>
                      <a:pt x="2678" y="657"/>
                    </a:lnTo>
                    <a:lnTo>
                      <a:pt x="2584" y="590"/>
                    </a:lnTo>
                    <a:lnTo>
                      <a:pt x="2484" y="529"/>
                    </a:lnTo>
                    <a:lnTo>
                      <a:pt x="2378" y="476"/>
                    </a:lnTo>
                    <a:lnTo>
                      <a:pt x="2268" y="432"/>
                    </a:lnTo>
                    <a:lnTo>
                      <a:pt x="2153" y="397"/>
                    </a:lnTo>
                    <a:lnTo>
                      <a:pt x="2035" y="372"/>
                    </a:lnTo>
                    <a:lnTo>
                      <a:pt x="1915" y="356"/>
                    </a:lnTo>
                    <a:lnTo>
                      <a:pt x="1790" y="351"/>
                    </a:lnTo>
                    <a:close/>
                    <a:moveTo>
                      <a:pt x="1790" y="0"/>
                    </a:moveTo>
                    <a:lnTo>
                      <a:pt x="1930" y="7"/>
                    </a:lnTo>
                    <a:lnTo>
                      <a:pt x="2067" y="22"/>
                    </a:lnTo>
                    <a:lnTo>
                      <a:pt x="2200" y="49"/>
                    </a:lnTo>
                    <a:lnTo>
                      <a:pt x="2330" y="85"/>
                    </a:lnTo>
                    <a:lnTo>
                      <a:pt x="2457" y="128"/>
                    </a:lnTo>
                    <a:lnTo>
                      <a:pt x="2578" y="182"/>
                    </a:lnTo>
                    <a:lnTo>
                      <a:pt x="2695" y="245"/>
                    </a:lnTo>
                    <a:lnTo>
                      <a:pt x="2805" y="316"/>
                    </a:lnTo>
                    <a:lnTo>
                      <a:pt x="2911" y="395"/>
                    </a:lnTo>
                    <a:lnTo>
                      <a:pt x="3009" y="480"/>
                    </a:lnTo>
                    <a:lnTo>
                      <a:pt x="3102" y="573"/>
                    </a:lnTo>
                    <a:lnTo>
                      <a:pt x="3188" y="672"/>
                    </a:lnTo>
                    <a:lnTo>
                      <a:pt x="3265" y="777"/>
                    </a:lnTo>
                    <a:lnTo>
                      <a:pt x="3336" y="888"/>
                    </a:lnTo>
                    <a:lnTo>
                      <a:pt x="3399" y="1005"/>
                    </a:lnTo>
                    <a:lnTo>
                      <a:pt x="3453" y="1127"/>
                    </a:lnTo>
                    <a:lnTo>
                      <a:pt x="3498" y="1252"/>
                    </a:lnTo>
                    <a:lnTo>
                      <a:pt x="3534" y="1382"/>
                    </a:lnTo>
                    <a:lnTo>
                      <a:pt x="3561" y="1517"/>
                    </a:lnTo>
                    <a:lnTo>
                      <a:pt x="3576" y="1654"/>
                    </a:lnTo>
                    <a:lnTo>
                      <a:pt x="3581" y="1794"/>
                    </a:lnTo>
                    <a:lnTo>
                      <a:pt x="3576" y="1931"/>
                    </a:lnTo>
                    <a:lnTo>
                      <a:pt x="3561" y="2066"/>
                    </a:lnTo>
                    <a:lnTo>
                      <a:pt x="3535" y="2197"/>
                    </a:lnTo>
                    <a:lnTo>
                      <a:pt x="3502" y="2326"/>
                    </a:lnTo>
                    <a:lnTo>
                      <a:pt x="3458" y="2449"/>
                    </a:lnTo>
                    <a:lnTo>
                      <a:pt x="3405" y="2569"/>
                    </a:lnTo>
                    <a:lnTo>
                      <a:pt x="3345" y="2684"/>
                    </a:lnTo>
                    <a:lnTo>
                      <a:pt x="3276" y="2794"/>
                    </a:lnTo>
                    <a:lnTo>
                      <a:pt x="3200" y="2898"/>
                    </a:lnTo>
                    <a:lnTo>
                      <a:pt x="3117" y="2996"/>
                    </a:lnTo>
                    <a:lnTo>
                      <a:pt x="3026" y="3087"/>
                    </a:lnTo>
                    <a:lnTo>
                      <a:pt x="2930" y="3174"/>
                    </a:lnTo>
                    <a:lnTo>
                      <a:pt x="2828" y="3253"/>
                    </a:lnTo>
                    <a:lnTo>
                      <a:pt x="2801" y="3277"/>
                    </a:lnTo>
                    <a:lnTo>
                      <a:pt x="2778" y="3307"/>
                    </a:lnTo>
                    <a:lnTo>
                      <a:pt x="2759" y="3342"/>
                    </a:lnTo>
                    <a:lnTo>
                      <a:pt x="2746" y="3378"/>
                    </a:lnTo>
                    <a:lnTo>
                      <a:pt x="2742" y="3413"/>
                    </a:lnTo>
                    <a:lnTo>
                      <a:pt x="2742" y="4165"/>
                    </a:lnTo>
                    <a:lnTo>
                      <a:pt x="2725" y="4165"/>
                    </a:lnTo>
                    <a:lnTo>
                      <a:pt x="2702" y="4202"/>
                    </a:lnTo>
                    <a:lnTo>
                      <a:pt x="2666" y="4238"/>
                    </a:lnTo>
                    <a:lnTo>
                      <a:pt x="2621" y="4271"/>
                    </a:lnTo>
                    <a:lnTo>
                      <a:pt x="2565" y="4302"/>
                    </a:lnTo>
                    <a:lnTo>
                      <a:pt x="2501" y="4330"/>
                    </a:lnTo>
                    <a:lnTo>
                      <a:pt x="2428" y="4357"/>
                    </a:lnTo>
                    <a:lnTo>
                      <a:pt x="2349" y="4381"/>
                    </a:lnTo>
                    <a:lnTo>
                      <a:pt x="2263" y="4401"/>
                    </a:lnTo>
                    <a:lnTo>
                      <a:pt x="2248" y="4447"/>
                    </a:lnTo>
                    <a:lnTo>
                      <a:pt x="2222" y="4489"/>
                    </a:lnTo>
                    <a:lnTo>
                      <a:pt x="2190" y="4528"/>
                    </a:lnTo>
                    <a:lnTo>
                      <a:pt x="2150" y="4565"/>
                    </a:lnTo>
                    <a:lnTo>
                      <a:pt x="2103" y="4597"/>
                    </a:lnTo>
                    <a:lnTo>
                      <a:pt x="2049" y="4624"/>
                    </a:lnTo>
                    <a:lnTo>
                      <a:pt x="1991" y="4646"/>
                    </a:lnTo>
                    <a:lnTo>
                      <a:pt x="1927" y="4661"/>
                    </a:lnTo>
                    <a:lnTo>
                      <a:pt x="1861" y="4672"/>
                    </a:lnTo>
                    <a:lnTo>
                      <a:pt x="1790" y="4675"/>
                    </a:lnTo>
                    <a:lnTo>
                      <a:pt x="1719" y="4672"/>
                    </a:lnTo>
                    <a:lnTo>
                      <a:pt x="1654" y="4661"/>
                    </a:lnTo>
                    <a:lnTo>
                      <a:pt x="1589" y="4646"/>
                    </a:lnTo>
                    <a:lnTo>
                      <a:pt x="1532" y="4624"/>
                    </a:lnTo>
                    <a:lnTo>
                      <a:pt x="1478" y="4597"/>
                    </a:lnTo>
                    <a:lnTo>
                      <a:pt x="1431" y="4565"/>
                    </a:lnTo>
                    <a:lnTo>
                      <a:pt x="1390" y="4528"/>
                    </a:lnTo>
                    <a:lnTo>
                      <a:pt x="1358" y="4489"/>
                    </a:lnTo>
                    <a:lnTo>
                      <a:pt x="1333" y="4447"/>
                    </a:lnTo>
                    <a:lnTo>
                      <a:pt x="1318" y="4401"/>
                    </a:lnTo>
                    <a:lnTo>
                      <a:pt x="1232" y="4381"/>
                    </a:lnTo>
                    <a:lnTo>
                      <a:pt x="1151" y="4357"/>
                    </a:lnTo>
                    <a:lnTo>
                      <a:pt x="1080" y="4330"/>
                    </a:lnTo>
                    <a:lnTo>
                      <a:pt x="1016" y="4302"/>
                    </a:lnTo>
                    <a:lnTo>
                      <a:pt x="960" y="4271"/>
                    </a:lnTo>
                    <a:lnTo>
                      <a:pt x="914" y="4238"/>
                    </a:lnTo>
                    <a:lnTo>
                      <a:pt x="879" y="4202"/>
                    </a:lnTo>
                    <a:lnTo>
                      <a:pt x="854" y="4165"/>
                    </a:lnTo>
                    <a:lnTo>
                      <a:pt x="838" y="4165"/>
                    </a:lnTo>
                    <a:lnTo>
                      <a:pt x="838" y="3413"/>
                    </a:lnTo>
                    <a:lnTo>
                      <a:pt x="833" y="3378"/>
                    </a:lnTo>
                    <a:lnTo>
                      <a:pt x="821" y="3341"/>
                    </a:lnTo>
                    <a:lnTo>
                      <a:pt x="803" y="3307"/>
                    </a:lnTo>
                    <a:lnTo>
                      <a:pt x="779" y="3277"/>
                    </a:lnTo>
                    <a:lnTo>
                      <a:pt x="752" y="3253"/>
                    </a:lnTo>
                    <a:lnTo>
                      <a:pt x="651" y="3174"/>
                    </a:lnTo>
                    <a:lnTo>
                      <a:pt x="555" y="3089"/>
                    </a:lnTo>
                    <a:lnTo>
                      <a:pt x="464" y="2996"/>
                    </a:lnTo>
                    <a:lnTo>
                      <a:pt x="381" y="2898"/>
                    </a:lnTo>
                    <a:lnTo>
                      <a:pt x="305" y="2794"/>
                    </a:lnTo>
                    <a:lnTo>
                      <a:pt x="236" y="2684"/>
                    </a:lnTo>
                    <a:lnTo>
                      <a:pt x="175" y="2569"/>
                    </a:lnTo>
                    <a:lnTo>
                      <a:pt x="123" y="2449"/>
                    </a:lnTo>
                    <a:lnTo>
                      <a:pt x="79" y="2326"/>
                    </a:lnTo>
                    <a:lnTo>
                      <a:pt x="45" y="2197"/>
                    </a:lnTo>
                    <a:lnTo>
                      <a:pt x="20" y="2066"/>
                    </a:lnTo>
                    <a:lnTo>
                      <a:pt x="5" y="1931"/>
                    </a:lnTo>
                    <a:lnTo>
                      <a:pt x="0" y="1794"/>
                    </a:lnTo>
                    <a:lnTo>
                      <a:pt x="5" y="1654"/>
                    </a:lnTo>
                    <a:lnTo>
                      <a:pt x="20" y="1517"/>
                    </a:lnTo>
                    <a:lnTo>
                      <a:pt x="47" y="1382"/>
                    </a:lnTo>
                    <a:lnTo>
                      <a:pt x="82" y="1252"/>
                    </a:lnTo>
                    <a:lnTo>
                      <a:pt x="128" y="1127"/>
                    </a:lnTo>
                    <a:lnTo>
                      <a:pt x="180" y="1005"/>
                    </a:lnTo>
                    <a:lnTo>
                      <a:pt x="244" y="888"/>
                    </a:lnTo>
                    <a:lnTo>
                      <a:pt x="313" y="777"/>
                    </a:lnTo>
                    <a:lnTo>
                      <a:pt x="393" y="672"/>
                    </a:lnTo>
                    <a:lnTo>
                      <a:pt x="479" y="573"/>
                    </a:lnTo>
                    <a:lnTo>
                      <a:pt x="570" y="480"/>
                    </a:lnTo>
                    <a:lnTo>
                      <a:pt x="670" y="395"/>
                    </a:lnTo>
                    <a:lnTo>
                      <a:pt x="776" y="316"/>
                    </a:lnTo>
                    <a:lnTo>
                      <a:pt x="886" y="245"/>
                    </a:lnTo>
                    <a:lnTo>
                      <a:pt x="1002" y="182"/>
                    </a:lnTo>
                    <a:lnTo>
                      <a:pt x="1124" y="128"/>
                    </a:lnTo>
                    <a:lnTo>
                      <a:pt x="1250" y="85"/>
                    </a:lnTo>
                    <a:lnTo>
                      <a:pt x="1380" y="49"/>
                    </a:lnTo>
                    <a:lnTo>
                      <a:pt x="1513" y="22"/>
                    </a:lnTo>
                    <a:lnTo>
                      <a:pt x="1650" y="7"/>
                    </a:lnTo>
                    <a:lnTo>
                      <a:pt x="179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grpSp>
        <p:sp>
          <p:nvSpPr>
            <p:cNvPr id="60" name="Freeform 35">
              <a:extLst>
                <a:ext uri="{FF2B5EF4-FFF2-40B4-BE49-F238E27FC236}">
                  <a16:creationId xmlns:a16="http://schemas.microsoft.com/office/drawing/2014/main" id="{33674B9B-476F-468C-8D70-5E6EC0B33EFF}"/>
                </a:ext>
              </a:extLst>
            </p:cNvPr>
            <p:cNvSpPr>
              <a:spLocks/>
            </p:cNvSpPr>
            <p:nvPr/>
          </p:nvSpPr>
          <p:spPr bwMode="auto">
            <a:xfrm>
              <a:off x="5307012" y="3352801"/>
              <a:ext cx="1639887" cy="350839"/>
            </a:xfrm>
            <a:custGeom>
              <a:avLst/>
              <a:gdLst>
                <a:gd name="T0" fmla="*/ 108 w 2066"/>
                <a:gd name="T1" fmla="*/ 0 h 442"/>
                <a:gd name="T2" fmla="*/ 174 w 2066"/>
                <a:gd name="T3" fmla="*/ 12 h 442"/>
                <a:gd name="T4" fmla="*/ 240 w 2066"/>
                <a:gd name="T5" fmla="*/ 39 h 442"/>
                <a:gd name="T6" fmla="*/ 294 w 2066"/>
                <a:gd name="T7" fmla="*/ 77 h 442"/>
                <a:gd name="T8" fmla="*/ 380 w 2066"/>
                <a:gd name="T9" fmla="*/ 158 h 442"/>
                <a:gd name="T10" fmla="*/ 434 w 2066"/>
                <a:gd name="T11" fmla="*/ 172 h 442"/>
                <a:gd name="T12" fmla="*/ 488 w 2066"/>
                <a:gd name="T13" fmla="*/ 158 h 442"/>
                <a:gd name="T14" fmla="*/ 574 w 2066"/>
                <a:gd name="T15" fmla="*/ 77 h 442"/>
                <a:gd name="T16" fmla="*/ 625 w 2066"/>
                <a:gd name="T17" fmla="*/ 39 h 442"/>
                <a:gd name="T18" fmla="*/ 682 w 2066"/>
                <a:gd name="T19" fmla="*/ 12 h 442"/>
                <a:gd name="T20" fmla="*/ 735 w 2066"/>
                <a:gd name="T21" fmla="*/ 0 h 442"/>
                <a:gd name="T22" fmla="*/ 785 w 2066"/>
                <a:gd name="T23" fmla="*/ 12 h 442"/>
                <a:gd name="T24" fmla="*/ 843 w 2066"/>
                <a:gd name="T25" fmla="*/ 39 h 442"/>
                <a:gd name="T26" fmla="*/ 893 w 2066"/>
                <a:gd name="T27" fmla="*/ 77 h 442"/>
                <a:gd name="T28" fmla="*/ 979 w 2066"/>
                <a:gd name="T29" fmla="*/ 158 h 442"/>
                <a:gd name="T30" fmla="*/ 1033 w 2066"/>
                <a:gd name="T31" fmla="*/ 172 h 442"/>
                <a:gd name="T32" fmla="*/ 1087 w 2066"/>
                <a:gd name="T33" fmla="*/ 158 h 442"/>
                <a:gd name="T34" fmla="*/ 1173 w 2066"/>
                <a:gd name="T35" fmla="*/ 77 h 442"/>
                <a:gd name="T36" fmla="*/ 1224 w 2066"/>
                <a:gd name="T37" fmla="*/ 39 h 442"/>
                <a:gd name="T38" fmla="*/ 1280 w 2066"/>
                <a:gd name="T39" fmla="*/ 12 h 442"/>
                <a:gd name="T40" fmla="*/ 1332 w 2066"/>
                <a:gd name="T41" fmla="*/ 0 h 442"/>
                <a:gd name="T42" fmla="*/ 1384 w 2066"/>
                <a:gd name="T43" fmla="*/ 12 h 442"/>
                <a:gd name="T44" fmla="*/ 1442 w 2066"/>
                <a:gd name="T45" fmla="*/ 39 h 442"/>
                <a:gd name="T46" fmla="*/ 1491 w 2066"/>
                <a:gd name="T47" fmla="*/ 77 h 442"/>
                <a:gd name="T48" fmla="*/ 1578 w 2066"/>
                <a:gd name="T49" fmla="*/ 158 h 442"/>
                <a:gd name="T50" fmla="*/ 1632 w 2066"/>
                <a:gd name="T51" fmla="*/ 172 h 442"/>
                <a:gd name="T52" fmla="*/ 1686 w 2066"/>
                <a:gd name="T53" fmla="*/ 158 h 442"/>
                <a:gd name="T54" fmla="*/ 1773 w 2066"/>
                <a:gd name="T55" fmla="*/ 77 h 442"/>
                <a:gd name="T56" fmla="*/ 1827 w 2066"/>
                <a:gd name="T57" fmla="*/ 39 h 442"/>
                <a:gd name="T58" fmla="*/ 1892 w 2066"/>
                <a:gd name="T59" fmla="*/ 12 h 442"/>
                <a:gd name="T60" fmla="*/ 1958 w 2066"/>
                <a:gd name="T61" fmla="*/ 0 h 442"/>
                <a:gd name="T62" fmla="*/ 2036 w 2066"/>
                <a:gd name="T63" fmla="*/ 3 h 442"/>
                <a:gd name="T64" fmla="*/ 2065 w 2066"/>
                <a:gd name="T65" fmla="*/ 23 h 442"/>
                <a:gd name="T66" fmla="*/ 2059 w 2066"/>
                <a:gd name="T67" fmla="*/ 57 h 442"/>
                <a:gd name="T68" fmla="*/ 1708 w 2066"/>
                <a:gd name="T69" fmla="*/ 412 h 442"/>
                <a:gd name="T70" fmla="*/ 1659 w 2066"/>
                <a:gd name="T71" fmla="*/ 439 h 442"/>
                <a:gd name="T72" fmla="*/ 1604 w 2066"/>
                <a:gd name="T73" fmla="*/ 439 h 442"/>
                <a:gd name="T74" fmla="*/ 1555 w 2066"/>
                <a:gd name="T75" fmla="*/ 412 h 442"/>
                <a:gd name="T76" fmla="*/ 1386 w 2066"/>
                <a:gd name="T77" fmla="*/ 248 h 442"/>
                <a:gd name="T78" fmla="*/ 1332 w 2066"/>
                <a:gd name="T79" fmla="*/ 234 h 442"/>
                <a:gd name="T80" fmla="*/ 1278 w 2066"/>
                <a:gd name="T81" fmla="*/ 248 h 442"/>
                <a:gd name="T82" fmla="*/ 1109 w 2066"/>
                <a:gd name="T83" fmla="*/ 412 h 442"/>
                <a:gd name="T84" fmla="*/ 1060 w 2066"/>
                <a:gd name="T85" fmla="*/ 439 h 442"/>
                <a:gd name="T86" fmla="*/ 1005 w 2066"/>
                <a:gd name="T87" fmla="*/ 439 h 442"/>
                <a:gd name="T88" fmla="*/ 956 w 2066"/>
                <a:gd name="T89" fmla="*/ 412 h 442"/>
                <a:gd name="T90" fmla="*/ 787 w 2066"/>
                <a:gd name="T91" fmla="*/ 248 h 442"/>
                <a:gd name="T92" fmla="*/ 733 w 2066"/>
                <a:gd name="T93" fmla="*/ 234 h 442"/>
                <a:gd name="T94" fmla="*/ 681 w 2066"/>
                <a:gd name="T95" fmla="*/ 248 h 442"/>
                <a:gd name="T96" fmla="*/ 512 w 2066"/>
                <a:gd name="T97" fmla="*/ 412 h 442"/>
                <a:gd name="T98" fmla="*/ 463 w 2066"/>
                <a:gd name="T99" fmla="*/ 439 h 442"/>
                <a:gd name="T100" fmla="*/ 407 w 2066"/>
                <a:gd name="T101" fmla="*/ 439 h 442"/>
                <a:gd name="T102" fmla="*/ 358 w 2066"/>
                <a:gd name="T103" fmla="*/ 412 h 442"/>
                <a:gd name="T104" fmla="*/ 7 w 2066"/>
                <a:gd name="T105" fmla="*/ 57 h 442"/>
                <a:gd name="T106" fmla="*/ 2 w 2066"/>
                <a:gd name="T107" fmla="*/ 23 h 442"/>
                <a:gd name="T108" fmla="*/ 29 w 2066"/>
                <a:gd name="T109" fmla="*/ 3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066" h="442">
                  <a:moveTo>
                    <a:pt x="56" y="0"/>
                  </a:moveTo>
                  <a:lnTo>
                    <a:pt x="108" y="0"/>
                  </a:lnTo>
                  <a:lnTo>
                    <a:pt x="140" y="3"/>
                  </a:lnTo>
                  <a:lnTo>
                    <a:pt x="174" y="12"/>
                  </a:lnTo>
                  <a:lnTo>
                    <a:pt x="208" y="23"/>
                  </a:lnTo>
                  <a:lnTo>
                    <a:pt x="240" y="39"/>
                  </a:lnTo>
                  <a:lnTo>
                    <a:pt x="270" y="57"/>
                  </a:lnTo>
                  <a:lnTo>
                    <a:pt x="294" y="77"/>
                  </a:lnTo>
                  <a:lnTo>
                    <a:pt x="358" y="142"/>
                  </a:lnTo>
                  <a:lnTo>
                    <a:pt x="380" y="158"/>
                  </a:lnTo>
                  <a:lnTo>
                    <a:pt x="407" y="169"/>
                  </a:lnTo>
                  <a:lnTo>
                    <a:pt x="434" y="172"/>
                  </a:lnTo>
                  <a:lnTo>
                    <a:pt x="463" y="169"/>
                  </a:lnTo>
                  <a:lnTo>
                    <a:pt x="488" y="158"/>
                  </a:lnTo>
                  <a:lnTo>
                    <a:pt x="512" y="142"/>
                  </a:lnTo>
                  <a:lnTo>
                    <a:pt x="574" y="77"/>
                  </a:lnTo>
                  <a:lnTo>
                    <a:pt x="598" y="57"/>
                  </a:lnTo>
                  <a:lnTo>
                    <a:pt x="625" y="39"/>
                  </a:lnTo>
                  <a:lnTo>
                    <a:pt x="654" y="23"/>
                  </a:lnTo>
                  <a:lnTo>
                    <a:pt x="682" y="12"/>
                  </a:lnTo>
                  <a:lnTo>
                    <a:pt x="709" y="3"/>
                  </a:lnTo>
                  <a:lnTo>
                    <a:pt x="735" y="0"/>
                  </a:lnTo>
                  <a:lnTo>
                    <a:pt x="758" y="3"/>
                  </a:lnTo>
                  <a:lnTo>
                    <a:pt x="785" y="12"/>
                  </a:lnTo>
                  <a:lnTo>
                    <a:pt x="814" y="23"/>
                  </a:lnTo>
                  <a:lnTo>
                    <a:pt x="843" y="39"/>
                  </a:lnTo>
                  <a:lnTo>
                    <a:pt x="870" y="57"/>
                  </a:lnTo>
                  <a:lnTo>
                    <a:pt x="893" y="77"/>
                  </a:lnTo>
                  <a:lnTo>
                    <a:pt x="956" y="142"/>
                  </a:lnTo>
                  <a:lnTo>
                    <a:pt x="979" y="158"/>
                  </a:lnTo>
                  <a:lnTo>
                    <a:pt x="1005" y="169"/>
                  </a:lnTo>
                  <a:lnTo>
                    <a:pt x="1033" y="172"/>
                  </a:lnTo>
                  <a:lnTo>
                    <a:pt x="1060" y="169"/>
                  </a:lnTo>
                  <a:lnTo>
                    <a:pt x="1087" y="158"/>
                  </a:lnTo>
                  <a:lnTo>
                    <a:pt x="1109" y="142"/>
                  </a:lnTo>
                  <a:lnTo>
                    <a:pt x="1173" y="77"/>
                  </a:lnTo>
                  <a:lnTo>
                    <a:pt x="1197" y="57"/>
                  </a:lnTo>
                  <a:lnTo>
                    <a:pt x="1224" y="39"/>
                  </a:lnTo>
                  <a:lnTo>
                    <a:pt x="1253" y="23"/>
                  </a:lnTo>
                  <a:lnTo>
                    <a:pt x="1280" y="12"/>
                  </a:lnTo>
                  <a:lnTo>
                    <a:pt x="1308" y="3"/>
                  </a:lnTo>
                  <a:lnTo>
                    <a:pt x="1332" y="0"/>
                  </a:lnTo>
                  <a:lnTo>
                    <a:pt x="1357" y="3"/>
                  </a:lnTo>
                  <a:lnTo>
                    <a:pt x="1384" y="12"/>
                  </a:lnTo>
                  <a:lnTo>
                    <a:pt x="1413" y="23"/>
                  </a:lnTo>
                  <a:lnTo>
                    <a:pt x="1442" y="39"/>
                  </a:lnTo>
                  <a:lnTo>
                    <a:pt x="1469" y="57"/>
                  </a:lnTo>
                  <a:lnTo>
                    <a:pt x="1491" y="77"/>
                  </a:lnTo>
                  <a:lnTo>
                    <a:pt x="1555" y="142"/>
                  </a:lnTo>
                  <a:lnTo>
                    <a:pt x="1578" y="158"/>
                  </a:lnTo>
                  <a:lnTo>
                    <a:pt x="1604" y="169"/>
                  </a:lnTo>
                  <a:lnTo>
                    <a:pt x="1632" y="172"/>
                  </a:lnTo>
                  <a:lnTo>
                    <a:pt x="1659" y="169"/>
                  </a:lnTo>
                  <a:lnTo>
                    <a:pt x="1686" y="158"/>
                  </a:lnTo>
                  <a:lnTo>
                    <a:pt x="1708" y="142"/>
                  </a:lnTo>
                  <a:lnTo>
                    <a:pt x="1773" y="77"/>
                  </a:lnTo>
                  <a:lnTo>
                    <a:pt x="1796" y="57"/>
                  </a:lnTo>
                  <a:lnTo>
                    <a:pt x="1827" y="39"/>
                  </a:lnTo>
                  <a:lnTo>
                    <a:pt x="1859" y="23"/>
                  </a:lnTo>
                  <a:lnTo>
                    <a:pt x="1892" y="12"/>
                  </a:lnTo>
                  <a:lnTo>
                    <a:pt x="1926" y="3"/>
                  </a:lnTo>
                  <a:lnTo>
                    <a:pt x="1958" y="0"/>
                  </a:lnTo>
                  <a:lnTo>
                    <a:pt x="2011" y="0"/>
                  </a:lnTo>
                  <a:lnTo>
                    <a:pt x="2036" y="3"/>
                  </a:lnTo>
                  <a:lnTo>
                    <a:pt x="2054" y="12"/>
                  </a:lnTo>
                  <a:lnTo>
                    <a:pt x="2065" y="23"/>
                  </a:lnTo>
                  <a:lnTo>
                    <a:pt x="2066" y="39"/>
                  </a:lnTo>
                  <a:lnTo>
                    <a:pt x="2059" y="57"/>
                  </a:lnTo>
                  <a:lnTo>
                    <a:pt x="2043" y="77"/>
                  </a:lnTo>
                  <a:lnTo>
                    <a:pt x="1708" y="412"/>
                  </a:lnTo>
                  <a:lnTo>
                    <a:pt x="1686" y="429"/>
                  </a:lnTo>
                  <a:lnTo>
                    <a:pt x="1659" y="439"/>
                  </a:lnTo>
                  <a:lnTo>
                    <a:pt x="1632" y="442"/>
                  </a:lnTo>
                  <a:lnTo>
                    <a:pt x="1604" y="439"/>
                  </a:lnTo>
                  <a:lnTo>
                    <a:pt x="1578" y="429"/>
                  </a:lnTo>
                  <a:lnTo>
                    <a:pt x="1555" y="412"/>
                  </a:lnTo>
                  <a:lnTo>
                    <a:pt x="1410" y="267"/>
                  </a:lnTo>
                  <a:lnTo>
                    <a:pt x="1386" y="248"/>
                  </a:lnTo>
                  <a:lnTo>
                    <a:pt x="1361" y="238"/>
                  </a:lnTo>
                  <a:lnTo>
                    <a:pt x="1332" y="234"/>
                  </a:lnTo>
                  <a:lnTo>
                    <a:pt x="1305" y="238"/>
                  </a:lnTo>
                  <a:lnTo>
                    <a:pt x="1278" y="248"/>
                  </a:lnTo>
                  <a:lnTo>
                    <a:pt x="1256" y="267"/>
                  </a:lnTo>
                  <a:lnTo>
                    <a:pt x="1109" y="412"/>
                  </a:lnTo>
                  <a:lnTo>
                    <a:pt x="1087" y="429"/>
                  </a:lnTo>
                  <a:lnTo>
                    <a:pt x="1060" y="439"/>
                  </a:lnTo>
                  <a:lnTo>
                    <a:pt x="1033" y="442"/>
                  </a:lnTo>
                  <a:lnTo>
                    <a:pt x="1005" y="439"/>
                  </a:lnTo>
                  <a:lnTo>
                    <a:pt x="979" y="429"/>
                  </a:lnTo>
                  <a:lnTo>
                    <a:pt x="956" y="412"/>
                  </a:lnTo>
                  <a:lnTo>
                    <a:pt x="810" y="267"/>
                  </a:lnTo>
                  <a:lnTo>
                    <a:pt x="787" y="248"/>
                  </a:lnTo>
                  <a:lnTo>
                    <a:pt x="762" y="238"/>
                  </a:lnTo>
                  <a:lnTo>
                    <a:pt x="733" y="234"/>
                  </a:lnTo>
                  <a:lnTo>
                    <a:pt x="706" y="238"/>
                  </a:lnTo>
                  <a:lnTo>
                    <a:pt x="681" y="248"/>
                  </a:lnTo>
                  <a:lnTo>
                    <a:pt x="657" y="267"/>
                  </a:lnTo>
                  <a:lnTo>
                    <a:pt x="512" y="412"/>
                  </a:lnTo>
                  <a:lnTo>
                    <a:pt x="488" y="429"/>
                  </a:lnTo>
                  <a:lnTo>
                    <a:pt x="463" y="439"/>
                  </a:lnTo>
                  <a:lnTo>
                    <a:pt x="434" y="442"/>
                  </a:lnTo>
                  <a:lnTo>
                    <a:pt x="407" y="439"/>
                  </a:lnTo>
                  <a:lnTo>
                    <a:pt x="380" y="429"/>
                  </a:lnTo>
                  <a:lnTo>
                    <a:pt x="358" y="412"/>
                  </a:lnTo>
                  <a:lnTo>
                    <a:pt x="24" y="77"/>
                  </a:lnTo>
                  <a:lnTo>
                    <a:pt x="7" y="57"/>
                  </a:lnTo>
                  <a:lnTo>
                    <a:pt x="0" y="39"/>
                  </a:lnTo>
                  <a:lnTo>
                    <a:pt x="2" y="23"/>
                  </a:lnTo>
                  <a:lnTo>
                    <a:pt x="12" y="12"/>
                  </a:lnTo>
                  <a:lnTo>
                    <a:pt x="29" y="3"/>
                  </a:lnTo>
                  <a:lnTo>
                    <a:pt x="5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grpSp>
      <p:sp>
        <p:nvSpPr>
          <p:cNvPr id="68" name="Rechteck 67">
            <a:extLst>
              <a:ext uri="{FF2B5EF4-FFF2-40B4-BE49-F238E27FC236}">
                <a16:creationId xmlns:a16="http://schemas.microsoft.com/office/drawing/2014/main" id="{81F98943-D55B-4F8D-A030-5895DAD95D2A}"/>
              </a:ext>
            </a:extLst>
          </p:cNvPr>
          <p:cNvSpPr/>
          <p:nvPr userDrawn="1"/>
        </p:nvSpPr>
        <p:spPr>
          <a:xfrm>
            <a:off x="8234060" y="5317556"/>
            <a:ext cx="2542251" cy="542488"/>
          </a:xfrm>
          <a:prstGeom prst="rect">
            <a:avLst/>
          </a:prstGeom>
          <a:solidFill>
            <a:schemeClr val="bg1"/>
          </a:solidFill>
          <a:ln w="952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68555" tIns="34277" rIns="68555" bIns="34277" rtlCol="0" anchor="ctr"/>
          <a:lstStyle/>
          <a:p>
            <a:pPr algn="ctr"/>
            <a:endParaRPr lang="de-DE" sz="1100" b="1" dirty="0">
              <a:solidFill>
                <a:srgbClr val="A5027D"/>
              </a:solidFill>
            </a:endParaRPr>
          </a:p>
        </p:txBody>
      </p:sp>
      <p:sp>
        <p:nvSpPr>
          <p:cNvPr id="69" name="Textplatzhalter 4">
            <a:extLst>
              <a:ext uri="{FF2B5EF4-FFF2-40B4-BE49-F238E27FC236}">
                <a16:creationId xmlns:a16="http://schemas.microsoft.com/office/drawing/2014/main" id="{82662B8F-4BD7-4B97-AB95-8642F1EA22B7}"/>
              </a:ext>
            </a:extLst>
          </p:cNvPr>
          <p:cNvSpPr>
            <a:spLocks noGrp="1"/>
          </p:cNvSpPr>
          <p:nvPr>
            <p:ph type="body" sz="quarter" idx="18" hasCustomPrompt="1"/>
          </p:nvPr>
        </p:nvSpPr>
        <p:spPr>
          <a:xfrm>
            <a:off x="2643780" y="1614408"/>
            <a:ext cx="2525428" cy="553108"/>
          </a:xfrm>
          <a:prstGeom prst="rect">
            <a:avLst/>
          </a:prstGeom>
          <a:effectLst/>
        </p:spPr>
        <p:txBody>
          <a:bodyPr wrap="square" lIns="0" tIns="0" rIns="0" bIns="0" anchor="ctr" anchorCtr="0"/>
          <a:lstStyle>
            <a:lvl1pPr marL="0" marR="0" indent="0" algn="ctr" defTabSz="814920" rtl="0" eaLnBrk="1" fontAlgn="auto" latinLnBrk="0" hangingPunct="1">
              <a:lnSpc>
                <a:spcPct val="130000"/>
              </a:lnSpc>
              <a:spcBef>
                <a:spcPts val="300"/>
              </a:spcBef>
              <a:spcAft>
                <a:spcPts val="300"/>
              </a:spcAft>
              <a:buClr>
                <a:srgbClr val="A5027D"/>
              </a:buClr>
              <a:buSzTx/>
              <a:buFont typeface="Arial" panose="020B0604020202020204" pitchFamily="34" charset="0"/>
              <a:buNone/>
              <a:tabLst/>
              <a:defRPr sz="1600" b="0" baseline="0">
                <a:solidFill>
                  <a:schemeClr val="accent2"/>
                </a:solidFill>
              </a:defRPr>
            </a:lvl1pPr>
            <a:lvl2pPr marL="403200" marR="0" indent="-198000" algn="l" defTabSz="814920" rtl="0" eaLnBrk="1" fontAlgn="auto" latinLnBrk="0" hangingPunct="1">
              <a:lnSpc>
                <a:spcPct val="130000"/>
              </a:lnSpc>
              <a:spcBef>
                <a:spcPts val="0"/>
              </a:spcBef>
              <a:spcAft>
                <a:spcPts val="0"/>
              </a:spcAft>
              <a:buClr>
                <a:srgbClr val="A5027D"/>
              </a:buClr>
              <a:buSzTx/>
              <a:buFont typeface="Arial" panose="020B0604020202020204" pitchFamily="34" charset="0"/>
              <a:buChar char="–"/>
              <a:tabLst/>
              <a:defRPr sz="1300" baseline="0"/>
            </a:lvl2pPr>
            <a:lvl3pPr marL="601200" marR="0" indent="-198000" algn="l" defTabSz="814920" rtl="0" eaLnBrk="1" fontAlgn="auto" latinLnBrk="0" hangingPunct="1">
              <a:lnSpc>
                <a:spcPct val="130000"/>
              </a:lnSpc>
              <a:spcBef>
                <a:spcPts val="0"/>
              </a:spcBef>
              <a:spcAft>
                <a:spcPts val="0"/>
              </a:spcAft>
              <a:buClr>
                <a:srgbClr val="A5027D"/>
              </a:buClr>
              <a:buSzTx/>
              <a:buFont typeface="Arial" panose="020B0604020202020204" pitchFamily="34" charset="0"/>
              <a:buChar char="•"/>
              <a:tabLst/>
              <a:defRPr sz="1200" baseline="0"/>
            </a:lvl3pPr>
          </a:lstStyle>
          <a:p>
            <a:pPr lvl="0"/>
            <a:r>
              <a:rPr lang="de-DE" dirty="0"/>
              <a:t>xxx</a:t>
            </a:r>
          </a:p>
        </p:txBody>
      </p:sp>
      <p:sp>
        <p:nvSpPr>
          <p:cNvPr id="70" name="Textplatzhalter 4">
            <a:extLst>
              <a:ext uri="{FF2B5EF4-FFF2-40B4-BE49-F238E27FC236}">
                <a16:creationId xmlns:a16="http://schemas.microsoft.com/office/drawing/2014/main" id="{3B9A6D9D-D811-42FF-9179-3B34F26E34A4}"/>
              </a:ext>
            </a:extLst>
          </p:cNvPr>
          <p:cNvSpPr>
            <a:spLocks noGrp="1"/>
          </p:cNvSpPr>
          <p:nvPr>
            <p:ph type="body" sz="quarter" idx="20" hasCustomPrompt="1"/>
          </p:nvPr>
        </p:nvSpPr>
        <p:spPr>
          <a:xfrm>
            <a:off x="7041136" y="1614408"/>
            <a:ext cx="2525428" cy="553108"/>
          </a:xfrm>
          <a:prstGeom prst="rect">
            <a:avLst/>
          </a:prstGeom>
          <a:effectLst/>
        </p:spPr>
        <p:txBody>
          <a:bodyPr wrap="square" lIns="0" tIns="0" rIns="0" bIns="0" anchor="ctr" anchorCtr="0"/>
          <a:lstStyle>
            <a:lvl1pPr marL="0" marR="0" indent="0" algn="ctr" defTabSz="814920" rtl="0" eaLnBrk="1" fontAlgn="auto" latinLnBrk="0" hangingPunct="1">
              <a:lnSpc>
                <a:spcPct val="130000"/>
              </a:lnSpc>
              <a:spcBef>
                <a:spcPts val="300"/>
              </a:spcBef>
              <a:spcAft>
                <a:spcPts val="300"/>
              </a:spcAft>
              <a:buClr>
                <a:srgbClr val="A5027D"/>
              </a:buClr>
              <a:buSzTx/>
              <a:buFont typeface="Arial" panose="020B0604020202020204" pitchFamily="34" charset="0"/>
              <a:buNone/>
              <a:tabLst/>
              <a:defRPr sz="1600" b="0" baseline="0">
                <a:solidFill>
                  <a:schemeClr val="accent2"/>
                </a:solidFill>
              </a:defRPr>
            </a:lvl1pPr>
            <a:lvl2pPr marL="403200" marR="0" indent="-198000" algn="l" defTabSz="814920" rtl="0" eaLnBrk="1" fontAlgn="auto" latinLnBrk="0" hangingPunct="1">
              <a:lnSpc>
                <a:spcPct val="130000"/>
              </a:lnSpc>
              <a:spcBef>
                <a:spcPts val="0"/>
              </a:spcBef>
              <a:spcAft>
                <a:spcPts val="0"/>
              </a:spcAft>
              <a:buClr>
                <a:srgbClr val="A5027D"/>
              </a:buClr>
              <a:buSzTx/>
              <a:buFont typeface="Arial" panose="020B0604020202020204" pitchFamily="34" charset="0"/>
              <a:buChar char="–"/>
              <a:tabLst/>
              <a:defRPr sz="1300" baseline="0"/>
            </a:lvl2pPr>
            <a:lvl3pPr marL="601200" marR="0" indent="-198000" algn="l" defTabSz="814920" rtl="0" eaLnBrk="1" fontAlgn="auto" latinLnBrk="0" hangingPunct="1">
              <a:lnSpc>
                <a:spcPct val="130000"/>
              </a:lnSpc>
              <a:spcBef>
                <a:spcPts val="0"/>
              </a:spcBef>
              <a:spcAft>
                <a:spcPts val="0"/>
              </a:spcAft>
              <a:buClr>
                <a:srgbClr val="A5027D"/>
              </a:buClr>
              <a:buSzTx/>
              <a:buFont typeface="Arial" panose="020B0604020202020204" pitchFamily="34" charset="0"/>
              <a:buChar char="•"/>
              <a:tabLst/>
              <a:defRPr sz="1200" baseline="0"/>
            </a:lvl3pPr>
          </a:lstStyle>
          <a:p>
            <a:pPr lvl="0"/>
            <a:r>
              <a:rPr lang="de-DE" dirty="0"/>
              <a:t>xxx</a:t>
            </a:r>
          </a:p>
        </p:txBody>
      </p:sp>
      <p:sp>
        <p:nvSpPr>
          <p:cNvPr id="71" name="Textplatzhalter 4">
            <a:extLst>
              <a:ext uri="{FF2B5EF4-FFF2-40B4-BE49-F238E27FC236}">
                <a16:creationId xmlns:a16="http://schemas.microsoft.com/office/drawing/2014/main" id="{E414DC70-9B37-434E-955E-279A8A46944F}"/>
              </a:ext>
            </a:extLst>
          </p:cNvPr>
          <p:cNvSpPr>
            <a:spLocks noGrp="1"/>
          </p:cNvSpPr>
          <p:nvPr>
            <p:ph type="body" sz="quarter" idx="21" hasCustomPrompt="1"/>
          </p:nvPr>
        </p:nvSpPr>
        <p:spPr>
          <a:xfrm>
            <a:off x="8754311" y="3300733"/>
            <a:ext cx="2525428" cy="553108"/>
          </a:xfrm>
          <a:prstGeom prst="rect">
            <a:avLst/>
          </a:prstGeom>
          <a:effectLst/>
        </p:spPr>
        <p:txBody>
          <a:bodyPr wrap="square" lIns="0" tIns="0" rIns="0" bIns="0" anchor="ctr" anchorCtr="0"/>
          <a:lstStyle>
            <a:lvl1pPr marL="0" marR="0" indent="0" algn="ctr" defTabSz="814920" rtl="0" eaLnBrk="1" fontAlgn="auto" latinLnBrk="0" hangingPunct="1">
              <a:lnSpc>
                <a:spcPct val="130000"/>
              </a:lnSpc>
              <a:spcBef>
                <a:spcPts val="300"/>
              </a:spcBef>
              <a:spcAft>
                <a:spcPts val="300"/>
              </a:spcAft>
              <a:buClr>
                <a:srgbClr val="A5027D"/>
              </a:buClr>
              <a:buSzTx/>
              <a:buFont typeface="Arial" panose="020B0604020202020204" pitchFamily="34" charset="0"/>
              <a:buNone/>
              <a:tabLst/>
              <a:defRPr sz="1600" b="0" baseline="0">
                <a:solidFill>
                  <a:schemeClr val="accent2"/>
                </a:solidFill>
              </a:defRPr>
            </a:lvl1pPr>
            <a:lvl2pPr marL="403200" marR="0" indent="-198000" algn="l" defTabSz="814920" rtl="0" eaLnBrk="1" fontAlgn="auto" latinLnBrk="0" hangingPunct="1">
              <a:lnSpc>
                <a:spcPct val="130000"/>
              </a:lnSpc>
              <a:spcBef>
                <a:spcPts val="0"/>
              </a:spcBef>
              <a:spcAft>
                <a:spcPts val="0"/>
              </a:spcAft>
              <a:buClr>
                <a:srgbClr val="A5027D"/>
              </a:buClr>
              <a:buSzTx/>
              <a:buFont typeface="Arial" panose="020B0604020202020204" pitchFamily="34" charset="0"/>
              <a:buChar char="–"/>
              <a:tabLst/>
              <a:defRPr sz="1300" baseline="0"/>
            </a:lvl2pPr>
            <a:lvl3pPr marL="601200" marR="0" indent="-198000" algn="l" defTabSz="814920" rtl="0" eaLnBrk="1" fontAlgn="auto" latinLnBrk="0" hangingPunct="1">
              <a:lnSpc>
                <a:spcPct val="130000"/>
              </a:lnSpc>
              <a:spcBef>
                <a:spcPts val="0"/>
              </a:spcBef>
              <a:spcAft>
                <a:spcPts val="0"/>
              </a:spcAft>
              <a:buClr>
                <a:srgbClr val="A5027D"/>
              </a:buClr>
              <a:buSzTx/>
              <a:buFont typeface="Arial" panose="020B0604020202020204" pitchFamily="34" charset="0"/>
              <a:buChar char="•"/>
              <a:tabLst/>
              <a:defRPr sz="1200" baseline="0"/>
            </a:lvl3pPr>
          </a:lstStyle>
          <a:p>
            <a:pPr lvl="0"/>
            <a:r>
              <a:rPr lang="de-DE" dirty="0"/>
              <a:t>xxx</a:t>
            </a:r>
          </a:p>
        </p:txBody>
      </p:sp>
      <p:sp>
        <p:nvSpPr>
          <p:cNvPr id="72" name="Textplatzhalter 4">
            <a:extLst>
              <a:ext uri="{FF2B5EF4-FFF2-40B4-BE49-F238E27FC236}">
                <a16:creationId xmlns:a16="http://schemas.microsoft.com/office/drawing/2014/main" id="{C1735821-C617-4AC6-A498-887CC5E90323}"/>
              </a:ext>
            </a:extLst>
          </p:cNvPr>
          <p:cNvSpPr>
            <a:spLocks noGrp="1"/>
          </p:cNvSpPr>
          <p:nvPr>
            <p:ph type="body" sz="quarter" idx="22" hasCustomPrompt="1"/>
          </p:nvPr>
        </p:nvSpPr>
        <p:spPr>
          <a:xfrm>
            <a:off x="886640" y="3300733"/>
            <a:ext cx="2525428" cy="553108"/>
          </a:xfrm>
          <a:prstGeom prst="rect">
            <a:avLst/>
          </a:prstGeom>
          <a:effectLst/>
        </p:spPr>
        <p:txBody>
          <a:bodyPr wrap="square" lIns="0" tIns="0" rIns="0" bIns="0" anchor="ctr" anchorCtr="0"/>
          <a:lstStyle>
            <a:lvl1pPr marL="0" marR="0" indent="0" algn="ctr" defTabSz="814920" rtl="0" eaLnBrk="1" fontAlgn="auto" latinLnBrk="0" hangingPunct="1">
              <a:lnSpc>
                <a:spcPct val="130000"/>
              </a:lnSpc>
              <a:spcBef>
                <a:spcPts val="300"/>
              </a:spcBef>
              <a:spcAft>
                <a:spcPts val="300"/>
              </a:spcAft>
              <a:buClr>
                <a:srgbClr val="A5027D"/>
              </a:buClr>
              <a:buSzTx/>
              <a:buFont typeface="Arial" panose="020B0604020202020204" pitchFamily="34" charset="0"/>
              <a:buNone/>
              <a:tabLst/>
              <a:defRPr sz="1600" b="0" baseline="0">
                <a:solidFill>
                  <a:schemeClr val="accent2"/>
                </a:solidFill>
              </a:defRPr>
            </a:lvl1pPr>
            <a:lvl2pPr marL="403200" marR="0" indent="-198000" algn="l" defTabSz="814920" rtl="0" eaLnBrk="1" fontAlgn="auto" latinLnBrk="0" hangingPunct="1">
              <a:lnSpc>
                <a:spcPct val="130000"/>
              </a:lnSpc>
              <a:spcBef>
                <a:spcPts val="0"/>
              </a:spcBef>
              <a:spcAft>
                <a:spcPts val="0"/>
              </a:spcAft>
              <a:buClr>
                <a:srgbClr val="A5027D"/>
              </a:buClr>
              <a:buSzTx/>
              <a:buFont typeface="Arial" panose="020B0604020202020204" pitchFamily="34" charset="0"/>
              <a:buChar char="–"/>
              <a:tabLst/>
              <a:defRPr sz="1300" baseline="0"/>
            </a:lvl2pPr>
            <a:lvl3pPr marL="601200" marR="0" indent="-198000" algn="l" defTabSz="814920" rtl="0" eaLnBrk="1" fontAlgn="auto" latinLnBrk="0" hangingPunct="1">
              <a:lnSpc>
                <a:spcPct val="130000"/>
              </a:lnSpc>
              <a:spcBef>
                <a:spcPts val="0"/>
              </a:spcBef>
              <a:spcAft>
                <a:spcPts val="0"/>
              </a:spcAft>
              <a:buClr>
                <a:srgbClr val="A5027D"/>
              </a:buClr>
              <a:buSzTx/>
              <a:buFont typeface="Arial" panose="020B0604020202020204" pitchFamily="34" charset="0"/>
              <a:buChar char="•"/>
              <a:tabLst/>
              <a:defRPr sz="1200" baseline="0"/>
            </a:lvl3pPr>
          </a:lstStyle>
          <a:p>
            <a:pPr lvl="0"/>
            <a:r>
              <a:rPr lang="de-DE" dirty="0"/>
              <a:t>xxx</a:t>
            </a:r>
          </a:p>
        </p:txBody>
      </p:sp>
      <p:sp>
        <p:nvSpPr>
          <p:cNvPr id="73" name="Textplatzhalter 4">
            <a:extLst>
              <a:ext uri="{FF2B5EF4-FFF2-40B4-BE49-F238E27FC236}">
                <a16:creationId xmlns:a16="http://schemas.microsoft.com/office/drawing/2014/main" id="{120194E1-43E1-41CF-BCF0-62D9C36104D4}"/>
              </a:ext>
            </a:extLst>
          </p:cNvPr>
          <p:cNvSpPr>
            <a:spLocks noGrp="1"/>
          </p:cNvSpPr>
          <p:nvPr>
            <p:ph type="body" sz="quarter" idx="23" hasCustomPrompt="1"/>
          </p:nvPr>
        </p:nvSpPr>
        <p:spPr>
          <a:xfrm>
            <a:off x="1385595" y="5306936"/>
            <a:ext cx="2525428" cy="553108"/>
          </a:xfrm>
          <a:prstGeom prst="rect">
            <a:avLst/>
          </a:prstGeom>
          <a:effectLst/>
        </p:spPr>
        <p:txBody>
          <a:bodyPr wrap="square" lIns="0" tIns="0" rIns="0" bIns="0" anchor="ctr" anchorCtr="0"/>
          <a:lstStyle>
            <a:lvl1pPr marL="0" marR="0" indent="0" algn="ctr" defTabSz="814920" rtl="0" eaLnBrk="1" fontAlgn="auto" latinLnBrk="0" hangingPunct="1">
              <a:lnSpc>
                <a:spcPct val="130000"/>
              </a:lnSpc>
              <a:spcBef>
                <a:spcPts val="300"/>
              </a:spcBef>
              <a:spcAft>
                <a:spcPts val="300"/>
              </a:spcAft>
              <a:buClr>
                <a:srgbClr val="A5027D"/>
              </a:buClr>
              <a:buSzTx/>
              <a:buFont typeface="Arial" panose="020B0604020202020204" pitchFamily="34" charset="0"/>
              <a:buNone/>
              <a:tabLst/>
              <a:defRPr sz="1600" b="0" baseline="0">
                <a:solidFill>
                  <a:schemeClr val="accent2"/>
                </a:solidFill>
              </a:defRPr>
            </a:lvl1pPr>
            <a:lvl2pPr marL="403200" marR="0" indent="-198000" algn="l" defTabSz="814920" rtl="0" eaLnBrk="1" fontAlgn="auto" latinLnBrk="0" hangingPunct="1">
              <a:lnSpc>
                <a:spcPct val="130000"/>
              </a:lnSpc>
              <a:spcBef>
                <a:spcPts val="0"/>
              </a:spcBef>
              <a:spcAft>
                <a:spcPts val="0"/>
              </a:spcAft>
              <a:buClr>
                <a:srgbClr val="A5027D"/>
              </a:buClr>
              <a:buSzTx/>
              <a:buFont typeface="Arial" panose="020B0604020202020204" pitchFamily="34" charset="0"/>
              <a:buChar char="–"/>
              <a:tabLst/>
              <a:defRPr sz="1300" baseline="0"/>
            </a:lvl2pPr>
            <a:lvl3pPr marL="601200" marR="0" indent="-198000" algn="l" defTabSz="814920" rtl="0" eaLnBrk="1" fontAlgn="auto" latinLnBrk="0" hangingPunct="1">
              <a:lnSpc>
                <a:spcPct val="130000"/>
              </a:lnSpc>
              <a:spcBef>
                <a:spcPts val="0"/>
              </a:spcBef>
              <a:spcAft>
                <a:spcPts val="0"/>
              </a:spcAft>
              <a:buClr>
                <a:srgbClr val="A5027D"/>
              </a:buClr>
              <a:buSzTx/>
              <a:buFont typeface="Arial" panose="020B0604020202020204" pitchFamily="34" charset="0"/>
              <a:buChar char="•"/>
              <a:tabLst/>
              <a:defRPr sz="1200" baseline="0"/>
            </a:lvl3pPr>
          </a:lstStyle>
          <a:p>
            <a:pPr lvl="0"/>
            <a:r>
              <a:rPr lang="de-DE" dirty="0"/>
              <a:t>xxx</a:t>
            </a:r>
          </a:p>
        </p:txBody>
      </p:sp>
      <p:sp>
        <p:nvSpPr>
          <p:cNvPr id="74" name="Textplatzhalter 4">
            <a:extLst>
              <a:ext uri="{FF2B5EF4-FFF2-40B4-BE49-F238E27FC236}">
                <a16:creationId xmlns:a16="http://schemas.microsoft.com/office/drawing/2014/main" id="{4D3B9E0E-A7A3-422B-AE90-47C9976954BC}"/>
              </a:ext>
            </a:extLst>
          </p:cNvPr>
          <p:cNvSpPr>
            <a:spLocks noGrp="1"/>
          </p:cNvSpPr>
          <p:nvPr>
            <p:ph type="body" sz="quarter" idx="24" hasCustomPrompt="1"/>
          </p:nvPr>
        </p:nvSpPr>
        <p:spPr>
          <a:xfrm>
            <a:off x="8247457" y="5306936"/>
            <a:ext cx="2525428" cy="553108"/>
          </a:xfrm>
          <a:prstGeom prst="rect">
            <a:avLst/>
          </a:prstGeom>
          <a:effectLst/>
        </p:spPr>
        <p:txBody>
          <a:bodyPr wrap="square" lIns="0" tIns="0" rIns="0" bIns="0" anchor="ctr" anchorCtr="0"/>
          <a:lstStyle>
            <a:lvl1pPr marL="0" marR="0" indent="0" algn="ctr" defTabSz="814920" rtl="0" eaLnBrk="1" fontAlgn="auto" latinLnBrk="0" hangingPunct="1">
              <a:lnSpc>
                <a:spcPct val="130000"/>
              </a:lnSpc>
              <a:spcBef>
                <a:spcPts val="300"/>
              </a:spcBef>
              <a:spcAft>
                <a:spcPts val="300"/>
              </a:spcAft>
              <a:buClr>
                <a:srgbClr val="A5027D"/>
              </a:buClr>
              <a:buSzTx/>
              <a:buFont typeface="Arial" panose="020B0604020202020204" pitchFamily="34" charset="0"/>
              <a:buNone/>
              <a:tabLst/>
              <a:defRPr sz="1600" b="0" baseline="0">
                <a:solidFill>
                  <a:schemeClr val="accent2"/>
                </a:solidFill>
              </a:defRPr>
            </a:lvl1pPr>
            <a:lvl2pPr marL="403200" marR="0" indent="-198000" algn="l" defTabSz="814920" rtl="0" eaLnBrk="1" fontAlgn="auto" latinLnBrk="0" hangingPunct="1">
              <a:lnSpc>
                <a:spcPct val="130000"/>
              </a:lnSpc>
              <a:spcBef>
                <a:spcPts val="0"/>
              </a:spcBef>
              <a:spcAft>
                <a:spcPts val="0"/>
              </a:spcAft>
              <a:buClr>
                <a:srgbClr val="A5027D"/>
              </a:buClr>
              <a:buSzTx/>
              <a:buFont typeface="Arial" panose="020B0604020202020204" pitchFamily="34" charset="0"/>
              <a:buChar char="–"/>
              <a:tabLst/>
              <a:defRPr sz="1300" baseline="0"/>
            </a:lvl2pPr>
            <a:lvl3pPr marL="601200" marR="0" indent="-198000" algn="l" defTabSz="814920" rtl="0" eaLnBrk="1" fontAlgn="auto" latinLnBrk="0" hangingPunct="1">
              <a:lnSpc>
                <a:spcPct val="130000"/>
              </a:lnSpc>
              <a:spcBef>
                <a:spcPts val="0"/>
              </a:spcBef>
              <a:spcAft>
                <a:spcPts val="0"/>
              </a:spcAft>
              <a:buClr>
                <a:srgbClr val="A5027D"/>
              </a:buClr>
              <a:buSzTx/>
              <a:buFont typeface="Arial" panose="020B0604020202020204" pitchFamily="34" charset="0"/>
              <a:buChar char="•"/>
              <a:tabLst/>
              <a:defRPr sz="1200" baseline="0"/>
            </a:lvl3pPr>
          </a:lstStyle>
          <a:p>
            <a:pPr lvl="0"/>
            <a:r>
              <a:rPr lang="de-DE" dirty="0"/>
              <a:t>xxx</a:t>
            </a:r>
          </a:p>
        </p:txBody>
      </p:sp>
    </p:spTree>
    <p:extLst>
      <p:ext uri="{BB962C8B-B14F-4D97-AF65-F5344CB8AC3E}">
        <p14:creationId xmlns:p14="http://schemas.microsoft.com/office/powerpoint/2010/main" val="4178379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wipe(up)">
                                      <p:cBhvr>
                                        <p:cTn id="7" dur="500"/>
                                        <p:tgtEl>
                                          <p:spTgt spid="5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9"/>
                                        </p:tgtEl>
                                        <p:attrNameLst>
                                          <p:attrName>style.visibility</p:attrName>
                                        </p:attrNameLst>
                                      </p:cBhvr>
                                      <p:to>
                                        <p:strVal val="visible"/>
                                      </p:to>
                                    </p:set>
                                    <p:animEffect transition="in" filter="fade">
                                      <p:cBhvr>
                                        <p:cTn id="11" dur="500"/>
                                        <p:tgtEl>
                                          <p:spTgt spid="49"/>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73">
                                            <p:txEl>
                                              <p:pRg st="0" end="0"/>
                                            </p:txEl>
                                          </p:spTgt>
                                        </p:tgtEl>
                                        <p:attrNameLst>
                                          <p:attrName>style.visibility</p:attrName>
                                        </p:attrNameLst>
                                      </p:cBhvr>
                                      <p:to>
                                        <p:strVal val="visible"/>
                                      </p:to>
                                    </p:set>
                                    <p:animEffect transition="in" filter="fade">
                                      <p:cBhvr>
                                        <p:cTn id="14" dur="500"/>
                                        <p:tgtEl>
                                          <p:spTgt spid="73">
                                            <p:txEl>
                                              <p:pRg st="0" end="0"/>
                                            </p:txEl>
                                          </p:spTgt>
                                        </p:tgtEl>
                                      </p:cBhvr>
                                    </p:animEffect>
                                  </p:childTnLst>
                                </p:cTn>
                              </p:par>
                              <p:par>
                                <p:cTn id="15" presetID="10" presetClass="entr" presetSubtype="0" fill="hold" nodeType="withEffect" nodePh="1">
                                  <p:stCondLst>
                                    <p:cond delay="0"/>
                                  </p:stCondLst>
                                  <p:endCondLst>
                                    <p:cond evt="begin" delay="0">
                                      <p:tn val="15"/>
                                    </p:cond>
                                  </p:endCondLst>
                                  <p:childTnLst>
                                    <p:set>
                                      <p:cBhvr>
                                        <p:cTn id="16" dur="1" fill="hold">
                                          <p:stCondLst>
                                            <p:cond delay="0"/>
                                          </p:stCondLst>
                                        </p:cTn>
                                        <p:tgtEl>
                                          <p:spTgt spid="49">
                                            <p:txEl>
                                              <p:pRg st="0" end="0"/>
                                            </p:txEl>
                                          </p:spTgt>
                                        </p:tgtEl>
                                        <p:attrNameLst>
                                          <p:attrName>style.visibility</p:attrName>
                                        </p:attrNameLst>
                                      </p:cBhvr>
                                      <p:to>
                                        <p:strVal val="visible"/>
                                      </p:to>
                                    </p:set>
                                    <p:animEffect transition="in" filter="fade">
                                      <p:cBhvr>
                                        <p:cTn id="17" dur="500"/>
                                        <p:tgtEl>
                                          <p:spTgt spid="49">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mph" presetSubtype="0" nodeType="clickEffect" nodePh="1">
                                  <p:stCondLst>
                                    <p:cond delay="0"/>
                                  </p:stCondLst>
                                  <p:endCondLst>
                                    <p:cond evt="begin" delay="0">
                                      <p:tn val="20"/>
                                    </p:cond>
                                  </p:endCondLst>
                                  <p:childTnLst>
                                    <p:set>
                                      <p:cBhvr rctx="PPT">
                                        <p:cTn id="21" dur="indefinite"/>
                                        <p:tgtEl>
                                          <p:spTgt spid="49">
                                            <p:txEl>
                                              <p:pRg st="0" end="0"/>
                                            </p:txEl>
                                          </p:spTgt>
                                        </p:tgtEl>
                                        <p:attrNameLst>
                                          <p:attrName>style.opacity</p:attrName>
                                        </p:attrNameLst>
                                      </p:cBhvr>
                                      <p:to>
                                        <p:strVal val="0.5"/>
                                      </p:to>
                                    </p:set>
                                    <p:animEffect filter="image" prLst="opacity: 0.5">
                                      <p:cBhvr rctx="IE">
                                        <p:cTn id="22" dur="indefinite"/>
                                        <p:tgtEl>
                                          <p:spTgt spid="49">
                                            <p:txEl>
                                              <p:pRg st="0" end="0"/>
                                            </p:txEl>
                                          </p:spTgt>
                                        </p:tgtEl>
                                      </p:cBhvr>
                                    </p:animEffect>
                                  </p:childTnLst>
                                </p:cTn>
                              </p:par>
                              <p:par>
                                <p:cTn id="23" presetID="9" presetClass="emph" presetSubtype="0" nodeType="withEffect">
                                  <p:stCondLst>
                                    <p:cond delay="0"/>
                                  </p:stCondLst>
                                  <p:childTnLst>
                                    <p:set>
                                      <p:cBhvr rctx="PPT">
                                        <p:cTn id="24" dur="indefinite"/>
                                        <p:tgtEl>
                                          <p:spTgt spid="50"/>
                                        </p:tgtEl>
                                        <p:attrNameLst>
                                          <p:attrName>style.opacity</p:attrName>
                                        </p:attrNameLst>
                                      </p:cBhvr>
                                      <p:to>
                                        <p:strVal val="0.5"/>
                                      </p:to>
                                    </p:set>
                                    <p:animEffect filter="image" prLst="opacity: 0.5">
                                      <p:cBhvr rctx="IE">
                                        <p:cTn id="25" dur="indefinite"/>
                                        <p:tgtEl>
                                          <p:spTgt spid="50"/>
                                        </p:tgtEl>
                                      </p:cBhvr>
                                    </p:animEffect>
                                  </p:childTnLst>
                                </p:cTn>
                              </p:par>
                              <p:par>
                                <p:cTn id="26" presetID="22" presetClass="entr" presetSubtype="4" fill="hold" nodeType="withEffect">
                                  <p:stCondLst>
                                    <p:cond delay="0"/>
                                  </p:stCondLst>
                                  <p:childTnLst>
                                    <p:set>
                                      <p:cBhvr>
                                        <p:cTn id="27" dur="1" fill="hold">
                                          <p:stCondLst>
                                            <p:cond delay="0"/>
                                          </p:stCondLst>
                                        </p:cTn>
                                        <p:tgtEl>
                                          <p:spTgt spid="55"/>
                                        </p:tgtEl>
                                        <p:attrNameLst>
                                          <p:attrName>style.visibility</p:attrName>
                                        </p:attrNameLst>
                                      </p:cBhvr>
                                      <p:to>
                                        <p:strVal val="visible"/>
                                      </p:to>
                                    </p:set>
                                    <p:animEffect transition="in" filter="wipe(down)">
                                      <p:cBhvr>
                                        <p:cTn id="28" dur="500"/>
                                        <p:tgtEl>
                                          <p:spTgt spid="55"/>
                                        </p:tgtEl>
                                      </p:cBhvr>
                                    </p:animEffect>
                                  </p:childTnLst>
                                </p:cTn>
                              </p:par>
                            </p:childTnLst>
                          </p:cTn>
                        </p:par>
                        <p:par>
                          <p:cTn id="29" fill="hold">
                            <p:stCondLst>
                              <p:cond delay="500"/>
                            </p:stCondLst>
                            <p:childTnLst>
                              <p:par>
                                <p:cTn id="30" presetID="10" presetClass="entr" presetSubtype="0" fill="hold" grpId="0" nodeType="afterEffect">
                                  <p:stCondLst>
                                    <p:cond delay="0"/>
                                  </p:stCondLst>
                                  <p:childTnLst>
                                    <p:set>
                                      <p:cBhvr>
                                        <p:cTn id="31" dur="1" fill="hold">
                                          <p:stCondLst>
                                            <p:cond delay="0"/>
                                          </p:stCondLst>
                                        </p:cTn>
                                        <p:tgtEl>
                                          <p:spTgt spid="54"/>
                                        </p:tgtEl>
                                        <p:attrNameLst>
                                          <p:attrName>style.visibility</p:attrName>
                                        </p:attrNameLst>
                                      </p:cBhvr>
                                      <p:to>
                                        <p:strVal val="visible"/>
                                      </p:to>
                                    </p:set>
                                    <p:animEffect transition="in" filter="fade">
                                      <p:cBhvr>
                                        <p:cTn id="32" dur="500"/>
                                        <p:tgtEl>
                                          <p:spTgt spid="54"/>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72">
                                            <p:txEl>
                                              <p:pRg st="0" end="0"/>
                                            </p:txEl>
                                          </p:spTgt>
                                        </p:tgtEl>
                                        <p:attrNameLst>
                                          <p:attrName>style.visibility</p:attrName>
                                        </p:attrNameLst>
                                      </p:cBhvr>
                                      <p:to>
                                        <p:strVal val="visible"/>
                                      </p:to>
                                    </p:set>
                                    <p:animEffect transition="in" filter="fade">
                                      <p:cBhvr>
                                        <p:cTn id="35" dur="500"/>
                                        <p:tgtEl>
                                          <p:spTgt spid="72">
                                            <p:txEl>
                                              <p:pRg st="0" end="0"/>
                                            </p:txEl>
                                          </p:spTgt>
                                        </p:tgtEl>
                                      </p:cBhvr>
                                    </p:animEffect>
                                  </p:childTnLst>
                                </p:cTn>
                              </p:par>
                              <p:par>
                                <p:cTn id="36" presetID="10" presetClass="entr" presetSubtype="0" fill="hold" nodeType="withEffect" nodePh="1">
                                  <p:stCondLst>
                                    <p:cond delay="0"/>
                                  </p:stCondLst>
                                  <p:endCondLst>
                                    <p:cond evt="begin" delay="0">
                                      <p:tn val="36"/>
                                    </p:cond>
                                  </p:endCondLst>
                                  <p:childTnLst>
                                    <p:set>
                                      <p:cBhvr>
                                        <p:cTn id="37" dur="1" fill="hold">
                                          <p:stCondLst>
                                            <p:cond delay="0"/>
                                          </p:stCondLst>
                                        </p:cTn>
                                        <p:tgtEl>
                                          <p:spTgt spid="54">
                                            <p:txEl>
                                              <p:pRg st="0" end="0"/>
                                            </p:txEl>
                                          </p:spTgt>
                                        </p:tgtEl>
                                        <p:attrNameLst>
                                          <p:attrName>style.visibility</p:attrName>
                                        </p:attrNameLst>
                                      </p:cBhvr>
                                      <p:to>
                                        <p:strVal val="visible"/>
                                      </p:to>
                                    </p:set>
                                    <p:animEffect transition="in" filter="fade">
                                      <p:cBhvr>
                                        <p:cTn id="38" dur="500"/>
                                        <p:tgtEl>
                                          <p:spTgt spid="54">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9" presetClass="emph" presetSubtype="0" nodeType="clickEffect" nodePh="1">
                                  <p:stCondLst>
                                    <p:cond delay="0"/>
                                  </p:stCondLst>
                                  <p:endCondLst>
                                    <p:cond evt="begin" delay="0">
                                      <p:tn val="41"/>
                                    </p:cond>
                                  </p:endCondLst>
                                  <p:childTnLst>
                                    <p:set>
                                      <p:cBhvr rctx="PPT">
                                        <p:cTn id="42" dur="indefinite"/>
                                        <p:tgtEl>
                                          <p:spTgt spid="54">
                                            <p:txEl>
                                              <p:pRg st="0" end="0"/>
                                            </p:txEl>
                                          </p:spTgt>
                                        </p:tgtEl>
                                        <p:attrNameLst>
                                          <p:attrName>style.opacity</p:attrName>
                                        </p:attrNameLst>
                                      </p:cBhvr>
                                      <p:to>
                                        <p:strVal val="0.5"/>
                                      </p:to>
                                    </p:set>
                                    <p:animEffect filter="image" prLst="opacity: 0.5">
                                      <p:cBhvr rctx="IE">
                                        <p:cTn id="43" dur="indefinite"/>
                                        <p:tgtEl>
                                          <p:spTgt spid="54">
                                            <p:txEl>
                                              <p:pRg st="0" end="0"/>
                                            </p:txEl>
                                          </p:spTgt>
                                        </p:tgtEl>
                                      </p:cBhvr>
                                    </p:animEffect>
                                  </p:childTnLst>
                                </p:cTn>
                              </p:par>
                              <p:par>
                                <p:cTn id="44" presetID="9" presetClass="emph" presetSubtype="0" nodeType="withEffect">
                                  <p:stCondLst>
                                    <p:cond delay="0"/>
                                  </p:stCondLst>
                                  <p:childTnLst>
                                    <p:set>
                                      <p:cBhvr rctx="PPT">
                                        <p:cTn id="45" dur="indefinite"/>
                                        <p:tgtEl>
                                          <p:spTgt spid="55"/>
                                        </p:tgtEl>
                                        <p:attrNameLst>
                                          <p:attrName>style.opacity</p:attrName>
                                        </p:attrNameLst>
                                      </p:cBhvr>
                                      <p:to>
                                        <p:strVal val="0.5"/>
                                      </p:to>
                                    </p:set>
                                    <p:animEffect filter="image" prLst="opacity: 0.5">
                                      <p:cBhvr rctx="IE">
                                        <p:cTn id="46" dur="indefinite"/>
                                        <p:tgtEl>
                                          <p:spTgt spid="55"/>
                                        </p:tgtEl>
                                      </p:cBhvr>
                                    </p:animEffect>
                                  </p:childTnLst>
                                </p:cTn>
                              </p:par>
                              <p:par>
                                <p:cTn id="47" presetID="22" presetClass="entr" presetSubtype="4" fill="hold" nodeType="withEffect">
                                  <p:stCondLst>
                                    <p:cond delay="0"/>
                                  </p:stCondLst>
                                  <p:childTnLst>
                                    <p:set>
                                      <p:cBhvr>
                                        <p:cTn id="48" dur="1" fill="hold">
                                          <p:stCondLst>
                                            <p:cond delay="0"/>
                                          </p:stCondLst>
                                        </p:cTn>
                                        <p:tgtEl>
                                          <p:spTgt spid="51"/>
                                        </p:tgtEl>
                                        <p:attrNameLst>
                                          <p:attrName>style.visibility</p:attrName>
                                        </p:attrNameLst>
                                      </p:cBhvr>
                                      <p:to>
                                        <p:strVal val="visible"/>
                                      </p:to>
                                    </p:set>
                                    <p:animEffect transition="in" filter="wipe(down)">
                                      <p:cBhvr>
                                        <p:cTn id="49" dur="500"/>
                                        <p:tgtEl>
                                          <p:spTgt spid="51"/>
                                        </p:tgtEl>
                                      </p:cBhvr>
                                    </p:animEffect>
                                  </p:childTnLst>
                                </p:cTn>
                              </p:par>
                            </p:childTnLst>
                          </p:cTn>
                        </p:par>
                        <p:par>
                          <p:cTn id="50" fill="hold">
                            <p:stCondLst>
                              <p:cond delay="500"/>
                            </p:stCondLst>
                            <p:childTnLst>
                              <p:par>
                                <p:cTn id="51" presetID="10" presetClass="entr" presetSubtype="0" fill="hold" grpId="0" nodeType="afterEffect">
                                  <p:stCondLst>
                                    <p:cond delay="0"/>
                                  </p:stCondLst>
                                  <p:childTnLst>
                                    <p:set>
                                      <p:cBhvr>
                                        <p:cTn id="52" dur="1" fill="hold">
                                          <p:stCondLst>
                                            <p:cond delay="0"/>
                                          </p:stCondLst>
                                        </p:cTn>
                                        <p:tgtEl>
                                          <p:spTgt spid="47"/>
                                        </p:tgtEl>
                                        <p:attrNameLst>
                                          <p:attrName>style.visibility</p:attrName>
                                        </p:attrNameLst>
                                      </p:cBhvr>
                                      <p:to>
                                        <p:strVal val="visible"/>
                                      </p:to>
                                    </p:set>
                                    <p:animEffect transition="in" filter="fade">
                                      <p:cBhvr>
                                        <p:cTn id="53" dur="500"/>
                                        <p:tgtEl>
                                          <p:spTgt spid="47"/>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69">
                                            <p:txEl>
                                              <p:pRg st="0" end="0"/>
                                            </p:txEl>
                                          </p:spTgt>
                                        </p:tgtEl>
                                        <p:attrNameLst>
                                          <p:attrName>style.visibility</p:attrName>
                                        </p:attrNameLst>
                                      </p:cBhvr>
                                      <p:to>
                                        <p:strVal val="visible"/>
                                      </p:to>
                                    </p:set>
                                    <p:animEffect transition="in" filter="fade">
                                      <p:cBhvr>
                                        <p:cTn id="56" dur="500"/>
                                        <p:tgtEl>
                                          <p:spTgt spid="69">
                                            <p:txEl>
                                              <p:pRg st="0" end="0"/>
                                            </p:txEl>
                                          </p:spTgt>
                                        </p:tgtEl>
                                      </p:cBhvr>
                                    </p:animEffect>
                                  </p:childTnLst>
                                </p:cTn>
                              </p:par>
                              <p:par>
                                <p:cTn id="57" presetID="10" presetClass="entr" presetSubtype="0" fill="hold" nodeType="withEffect" nodePh="1">
                                  <p:stCondLst>
                                    <p:cond delay="0"/>
                                  </p:stCondLst>
                                  <p:endCondLst>
                                    <p:cond evt="begin" delay="0">
                                      <p:tn val="57"/>
                                    </p:cond>
                                  </p:endCondLst>
                                  <p:childTnLst>
                                    <p:set>
                                      <p:cBhvr>
                                        <p:cTn id="58" dur="1" fill="hold">
                                          <p:stCondLst>
                                            <p:cond delay="0"/>
                                          </p:stCondLst>
                                        </p:cTn>
                                        <p:tgtEl>
                                          <p:spTgt spid="47">
                                            <p:txEl>
                                              <p:pRg st="0" end="0"/>
                                            </p:txEl>
                                          </p:spTgt>
                                        </p:tgtEl>
                                        <p:attrNameLst>
                                          <p:attrName>style.visibility</p:attrName>
                                        </p:attrNameLst>
                                      </p:cBhvr>
                                      <p:to>
                                        <p:strVal val="visible"/>
                                      </p:to>
                                    </p:set>
                                    <p:animEffect transition="in" filter="fade">
                                      <p:cBhvr>
                                        <p:cTn id="59" dur="500"/>
                                        <p:tgtEl>
                                          <p:spTgt spid="47">
                                            <p:txEl>
                                              <p:pRg st="0" end="0"/>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9" presetClass="emph" presetSubtype="0" nodeType="clickEffect" nodePh="1">
                                  <p:stCondLst>
                                    <p:cond delay="0"/>
                                  </p:stCondLst>
                                  <p:endCondLst>
                                    <p:cond evt="begin" delay="0">
                                      <p:tn val="62"/>
                                    </p:cond>
                                  </p:endCondLst>
                                  <p:childTnLst>
                                    <p:set>
                                      <p:cBhvr rctx="PPT">
                                        <p:cTn id="63" dur="indefinite"/>
                                        <p:tgtEl>
                                          <p:spTgt spid="47">
                                            <p:txEl>
                                              <p:pRg st="0" end="0"/>
                                            </p:txEl>
                                          </p:spTgt>
                                        </p:tgtEl>
                                        <p:attrNameLst>
                                          <p:attrName>style.opacity</p:attrName>
                                        </p:attrNameLst>
                                      </p:cBhvr>
                                      <p:to>
                                        <p:strVal val="0.5"/>
                                      </p:to>
                                    </p:set>
                                    <p:animEffect filter="image" prLst="opacity: 0.5">
                                      <p:cBhvr rctx="IE">
                                        <p:cTn id="64" dur="indefinite"/>
                                        <p:tgtEl>
                                          <p:spTgt spid="47">
                                            <p:txEl>
                                              <p:pRg st="0" end="0"/>
                                            </p:txEl>
                                          </p:spTgt>
                                        </p:tgtEl>
                                      </p:cBhvr>
                                    </p:animEffect>
                                  </p:childTnLst>
                                </p:cTn>
                              </p:par>
                              <p:par>
                                <p:cTn id="65" presetID="9" presetClass="emph" presetSubtype="0" nodeType="withEffect">
                                  <p:stCondLst>
                                    <p:cond delay="0"/>
                                  </p:stCondLst>
                                  <p:childTnLst>
                                    <p:set>
                                      <p:cBhvr rctx="PPT">
                                        <p:cTn id="66" dur="indefinite"/>
                                        <p:tgtEl>
                                          <p:spTgt spid="51"/>
                                        </p:tgtEl>
                                        <p:attrNameLst>
                                          <p:attrName>style.opacity</p:attrName>
                                        </p:attrNameLst>
                                      </p:cBhvr>
                                      <p:to>
                                        <p:strVal val="0.5"/>
                                      </p:to>
                                    </p:set>
                                    <p:animEffect filter="image" prLst="opacity: 0.5">
                                      <p:cBhvr rctx="IE">
                                        <p:cTn id="67" dur="indefinite"/>
                                        <p:tgtEl>
                                          <p:spTgt spid="51"/>
                                        </p:tgtEl>
                                      </p:cBhvr>
                                    </p:animEffect>
                                  </p:childTnLst>
                                </p:cTn>
                              </p:par>
                              <p:par>
                                <p:cTn id="68" presetID="22" presetClass="entr" presetSubtype="4" fill="hold" nodeType="withEffect">
                                  <p:stCondLst>
                                    <p:cond delay="0"/>
                                  </p:stCondLst>
                                  <p:childTnLst>
                                    <p:set>
                                      <p:cBhvr>
                                        <p:cTn id="69" dur="1" fill="hold">
                                          <p:stCondLst>
                                            <p:cond delay="0"/>
                                          </p:stCondLst>
                                        </p:cTn>
                                        <p:tgtEl>
                                          <p:spTgt spid="57"/>
                                        </p:tgtEl>
                                        <p:attrNameLst>
                                          <p:attrName>style.visibility</p:attrName>
                                        </p:attrNameLst>
                                      </p:cBhvr>
                                      <p:to>
                                        <p:strVal val="visible"/>
                                      </p:to>
                                    </p:set>
                                    <p:animEffect transition="in" filter="wipe(down)">
                                      <p:cBhvr>
                                        <p:cTn id="70" dur="500"/>
                                        <p:tgtEl>
                                          <p:spTgt spid="57"/>
                                        </p:tgtEl>
                                      </p:cBhvr>
                                    </p:animEffect>
                                  </p:childTnLst>
                                </p:cTn>
                              </p:par>
                            </p:childTnLst>
                          </p:cTn>
                        </p:par>
                        <p:par>
                          <p:cTn id="71" fill="hold">
                            <p:stCondLst>
                              <p:cond delay="500"/>
                            </p:stCondLst>
                            <p:childTnLst>
                              <p:par>
                                <p:cTn id="72" presetID="10" presetClass="entr" presetSubtype="0" fill="hold" grpId="0" nodeType="afterEffect">
                                  <p:stCondLst>
                                    <p:cond delay="0"/>
                                  </p:stCondLst>
                                  <p:childTnLst>
                                    <p:set>
                                      <p:cBhvr>
                                        <p:cTn id="73" dur="1" fill="hold">
                                          <p:stCondLst>
                                            <p:cond delay="0"/>
                                          </p:stCondLst>
                                        </p:cTn>
                                        <p:tgtEl>
                                          <p:spTgt spid="56"/>
                                        </p:tgtEl>
                                        <p:attrNameLst>
                                          <p:attrName>style.visibility</p:attrName>
                                        </p:attrNameLst>
                                      </p:cBhvr>
                                      <p:to>
                                        <p:strVal val="visible"/>
                                      </p:to>
                                    </p:set>
                                    <p:animEffect transition="in" filter="fade">
                                      <p:cBhvr>
                                        <p:cTn id="74" dur="500"/>
                                        <p:tgtEl>
                                          <p:spTgt spid="56"/>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70">
                                            <p:txEl>
                                              <p:pRg st="0" end="0"/>
                                            </p:txEl>
                                          </p:spTgt>
                                        </p:tgtEl>
                                        <p:attrNameLst>
                                          <p:attrName>style.visibility</p:attrName>
                                        </p:attrNameLst>
                                      </p:cBhvr>
                                      <p:to>
                                        <p:strVal val="visible"/>
                                      </p:to>
                                    </p:set>
                                    <p:animEffect transition="in" filter="fade">
                                      <p:cBhvr>
                                        <p:cTn id="77" dur="500"/>
                                        <p:tgtEl>
                                          <p:spTgt spid="70">
                                            <p:txEl>
                                              <p:pRg st="0" end="0"/>
                                            </p:txEl>
                                          </p:spTgt>
                                        </p:tgtEl>
                                      </p:cBhvr>
                                    </p:animEffect>
                                  </p:childTnLst>
                                </p:cTn>
                              </p:par>
                              <p:par>
                                <p:cTn id="78" presetID="10" presetClass="entr" presetSubtype="0" fill="hold" nodeType="withEffect" nodePh="1">
                                  <p:stCondLst>
                                    <p:cond delay="0"/>
                                  </p:stCondLst>
                                  <p:endCondLst>
                                    <p:cond evt="begin" delay="0">
                                      <p:tn val="78"/>
                                    </p:cond>
                                  </p:endCondLst>
                                  <p:childTnLst>
                                    <p:set>
                                      <p:cBhvr>
                                        <p:cTn id="79" dur="1" fill="hold">
                                          <p:stCondLst>
                                            <p:cond delay="0"/>
                                          </p:stCondLst>
                                        </p:cTn>
                                        <p:tgtEl>
                                          <p:spTgt spid="56">
                                            <p:txEl>
                                              <p:pRg st="0" end="0"/>
                                            </p:txEl>
                                          </p:spTgt>
                                        </p:tgtEl>
                                        <p:attrNameLst>
                                          <p:attrName>style.visibility</p:attrName>
                                        </p:attrNameLst>
                                      </p:cBhvr>
                                      <p:to>
                                        <p:strVal val="visible"/>
                                      </p:to>
                                    </p:set>
                                    <p:animEffect transition="in" filter="fade">
                                      <p:cBhvr>
                                        <p:cTn id="80" dur="500"/>
                                        <p:tgtEl>
                                          <p:spTgt spid="56">
                                            <p:txEl>
                                              <p:pRg st="0" end="0"/>
                                            </p:txEl>
                                          </p:spTgt>
                                        </p:tgtEl>
                                      </p:cBhvr>
                                    </p:animEffect>
                                  </p:childTnLst>
                                </p:cTn>
                              </p:par>
                            </p:childTnLst>
                          </p:cTn>
                        </p:par>
                      </p:childTnLst>
                    </p:cTn>
                  </p:par>
                  <p:par>
                    <p:cTn id="81" fill="hold">
                      <p:stCondLst>
                        <p:cond delay="indefinite"/>
                      </p:stCondLst>
                      <p:childTnLst>
                        <p:par>
                          <p:cTn id="82" fill="hold">
                            <p:stCondLst>
                              <p:cond delay="0"/>
                            </p:stCondLst>
                            <p:childTnLst>
                              <p:par>
                                <p:cTn id="83" presetID="9" presetClass="emph" presetSubtype="0" nodeType="clickEffect" nodePh="1">
                                  <p:stCondLst>
                                    <p:cond delay="0"/>
                                  </p:stCondLst>
                                  <p:endCondLst>
                                    <p:cond evt="begin" delay="0">
                                      <p:tn val="83"/>
                                    </p:cond>
                                  </p:endCondLst>
                                  <p:childTnLst>
                                    <p:set>
                                      <p:cBhvr rctx="PPT">
                                        <p:cTn id="84" dur="indefinite"/>
                                        <p:tgtEl>
                                          <p:spTgt spid="56">
                                            <p:txEl>
                                              <p:pRg st="0" end="0"/>
                                            </p:txEl>
                                          </p:spTgt>
                                        </p:tgtEl>
                                        <p:attrNameLst>
                                          <p:attrName>style.opacity</p:attrName>
                                        </p:attrNameLst>
                                      </p:cBhvr>
                                      <p:to>
                                        <p:strVal val="0.5"/>
                                      </p:to>
                                    </p:set>
                                    <p:animEffect filter="image" prLst="opacity: 0.5">
                                      <p:cBhvr rctx="IE">
                                        <p:cTn id="85" dur="indefinite"/>
                                        <p:tgtEl>
                                          <p:spTgt spid="56">
                                            <p:txEl>
                                              <p:pRg st="0" end="0"/>
                                            </p:txEl>
                                          </p:spTgt>
                                        </p:tgtEl>
                                      </p:cBhvr>
                                    </p:animEffect>
                                  </p:childTnLst>
                                </p:cTn>
                              </p:par>
                              <p:par>
                                <p:cTn id="86" presetID="9" presetClass="emph" presetSubtype="0" nodeType="withEffect">
                                  <p:stCondLst>
                                    <p:cond delay="0"/>
                                  </p:stCondLst>
                                  <p:childTnLst>
                                    <p:set>
                                      <p:cBhvr rctx="PPT">
                                        <p:cTn id="87" dur="indefinite"/>
                                        <p:tgtEl>
                                          <p:spTgt spid="57"/>
                                        </p:tgtEl>
                                        <p:attrNameLst>
                                          <p:attrName>style.opacity</p:attrName>
                                        </p:attrNameLst>
                                      </p:cBhvr>
                                      <p:to>
                                        <p:strVal val="0.5"/>
                                      </p:to>
                                    </p:set>
                                    <p:animEffect filter="image" prLst="opacity: 0.5">
                                      <p:cBhvr rctx="IE">
                                        <p:cTn id="88" dur="indefinite"/>
                                        <p:tgtEl>
                                          <p:spTgt spid="57"/>
                                        </p:tgtEl>
                                      </p:cBhvr>
                                    </p:animEffect>
                                  </p:childTnLst>
                                </p:cTn>
                              </p:par>
                              <p:par>
                                <p:cTn id="89" presetID="22" presetClass="entr" presetSubtype="4" fill="hold" nodeType="withEffect">
                                  <p:stCondLst>
                                    <p:cond delay="0"/>
                                  </p:stCondLst>
                                  <p:childTnLst>
                                    <p:set>
                                      <p:cBhvr>
                                        <p:cTn id="90" dur="1" fill="hold">
                                          <p:stCondLst>
                                            <p:cond delay="0"/>
                                          </p:stCondLst>
                                        </p:cTn>
                                        <p:tgtEl>
                                          <p:spTgt spid="53"/>
                                        </p:tgtEl>
                                        <p:attrNameLst>
                                          <p:attrName>style.visibility</p:attrName>
                                        </p:attrNameLst>
                                      </p:cBhvr>
                                      <p:to>
                                        <p:strVal val="visible"/>
                                      </p:to>
                                    </p:set>
                                    <p:animEffect transition="in" filter="wipe(down)">
                                      <p:cBhvr>
                                        <p:cTn id="91" dur="500"/>
                                        <p:tgtEl>
                                          <p:spTgt spid="53"/>
                                        </p:tgtEl>
                                      </p:cBhvr>
                                    </p:animEffect>
                                  </p:childTnLst>
                                </p:cTn>
                              </p:par>
                            </p:childTnLst>
                          </p:cTn>
                        </p:par>
                        <p:par>
                          <p:cTn id="92" fill="hold">
                            <p:stCondLst>
                              <p:cond delay="500"/>
                            </p:stCondLst>
                            <p:childTnLst>
                              <p:par>
                                <p:cTn id="93" presetID="10" presetClass="entr" presetSubtype="0" fill="hold" grpId="0" nodeType="afterEffect">
                                  <p:stCondLst>
                                    <p:cond delay="0"/>
                                  </p:stCondLst>
                                  <p:childTnLst>
                                    <p:set>
                                      <p:cBhvr>
                                        <p:cTn id="94" dur="1" fill="hold">
                                          <p:stCondLst>
                                            <p:cond delay="0"/>
                                          </p:stCondLst>
                                        </p:cTn>
                                        <p:tgtEl>
                                          <p:spTgt spid="48"/>
                                        </p:tgtEl>
                                        <p:attrNameLst>
                                          <p:attrName>style.visibility</p:attrName>
                                        </p:attrNameLst>
                                      </p:cBhvr>
                                      <p:to>
                                        <p:strVal val="visible"/>
                                      </p:to>
                                    </p:set>
                                    <p:animEffect transition="in" filter="fade">
                                      <p:cBhvr>
                                        <p:cTn id="95" dur="500"/>
                                        <p:tgtEl>
                                          <p:spTgt spid="48"/>
                                        </p:tgtEl>
                                      </p:cBhvr>
                                    </p:animEffect>
                                  </p:childTnLst>
                                </p:cTn>
                              </p:par>
                              <p:par>
                                <p:cTn id="96" presetID="10" presetClass="entr" presetSubtype="0" fill="hold" grpId="0" nodeType="withEffect">
                                  <p:stCondLst>
                                    <p:cond delay="0"/>
                                  </p:stCondLst>
                                  <p:childTnLst>
                                    <p:set>
                                      <p:cBhvr>
                                        <p:cTn id="97" dur="1" fill="hold">
                                          <p:stCondLst>
                                            <p:cond delay="0"/>
                                          </p:stCondLst>
                                        </p:cTn>
                                        <p:tgtEl>
                                          <p:spTgt spid="71">
                                            <p:txEl>
                                              <p:pRg st="0" end="0"/>
                                            </p:txEl>
                                          </p:spTgt>
                                        </p:tgtEl>
                                        <p:attrNameLst>
                                          <p:attrName>style.visibility</p:attrName>
                                        </p:attrNameLst>
                                      </p:cBhvr>
                                      <p:to>
                                        <p:strVal val="visible"/>
                                      </p:to>
                                    </p:set>
                                    <p:animEffect transition="in" filter="fade">
                                      <p:cBhvr>
                                        <p:cTn id="98" dur="500"/>
                                        <p:tgtEl>
                                          <p:spTgt spid="71">
                                            <p:txEl>
                                              <p:pRg st="0" end="0"/>
                                            </p:txEl>
                                          </p:spTgt>
                                        </p:tgtEl>
                                      </p:cBhvr>
                                    </p:animEffect>
                                  </p:childTnLst>
                                </p:cTn>
                              </p:par>
                              <p:par>
                                <p:cTn id="99" presetID="10" presetClass="entr" presetSubtype="0" fill="hold" nodeType="withEffect" nodePh="1">
                                  <p:stCondLst>
                                    <p:cond delay="0"/>
                                  </p:stCondLst>
                                  <p:endCondLst>
                                    <p:cond evt="begin" delay="0">
                                      <p:tn val="99"/>
                                    </p:cond>
                                  </p:endCondLst>
                                  <p:childTnLst>
                                    <p:set>
                                      <p:cBhvr>
                                        <p:cTn id="100" dur="1" fill="hold">
                                          <p:stCondLst>
                                            <p:cond delay="0"/>
                                          </p:stCondLst>
                                        </p:cTn>
                                        <p:tgtEl>
                                          <p:spTgt spid="48">
                                            <p:txEl>
                                              <p:pRg st="0" end="0"/>
                                            </p:txEl>
                                          </p:spTgt>
                                        </p:tgtEl>
                                        <p:attrNameLst>
                                          <p:attrName>style.visibility</p:attrName>
                                        </p:attrNameLst>
                                      </p:cBhvr>
                                      <p:to>
                                        <p:strVal val="visible"/>
                                      </p:to>
                                    </p:set>
                                    <p:animEffect transition="in" filter="fade">
                                      <p:cBhvr>
                                        <p:cTn id="101" dur="500"/>
                                        <p:tgtEl>
                                          <p:spTgt spid="48">
                                            <p:txEl>
                                              <p:pRg st="0" end="0"/>
                                            </p:txEl>
                                          </p:spTgt>
                                        </p:tgtEl>
                                      </p:cBhvr>
                                    </p:animEffect>
                                  </p:childTnLst>
                                </p:cTn>
                              </p:par>
                            </p:childTnLst>
                          </p:cTn>
                        </p:par>
                      </p:childTnLst>
                    </p:cTn>
                  </p:par>
                  <p:par>
                    <p:cTn id="102" fill="hold">
                      <p:stCondLst>
                        <p:cond delay="indefinite"/>
                      </p:stCondLst>
                      <p:childTnLst>
                        <p:par>
                          <p:cTn id="103" fill="hold">
                            <p:stCondLst>
                              <p:cond delay="0"/>
                            </p:stCondLst>
                            <p:childTnLst>
                              <p:par>
                                <p:cTn id="104" presetID="9" presetClass="emph" presetSubtype="0" nodeType="clickEffect" nodePh="1">
                                  <p:stCondLst>
                                    <p:cond delay="0"/>
                                  </p:stCondLst>
                                  <p:endCondLst>
                                    <p:cond evt="begin" delay="0">
                                      <p:tn val="104"/>
                                    </p:cond>
                                  </p:endCondLst>
                                  <p:childTnLst>
                                    <p:set>
                                      <p:cBhvr rctx="PPT">
                                        <p:cTn id="105" dur="indefinite"/>
                                        <p:tgtEl>
                                          <p:spTgt spid="48">
                                            <p:txEl>
                                              <p:pRg st="0" end="0"/>
                                            </p:txEl>
                                          </p:spTgt>
                                        </p:tgtEl>
                                        <p:attrNameLst>
                                          <p:attrName>style.opacity</p:attrName>
                                        </p:attrNameLst>
                                      </p:cBhvr>
                                      <p:to>
                                        <p:strVal val="0.5"/>
                                      </p:to>
                                    </p:set>
                                    <p:animEffect filter="image" prLst="opacity: 0.5">
                                      <p:cBhvr rctx="IE">
                                        <p:cTn id="106" dur="indefinite"/>
                                        <p:tgtEl>
                                          <p:spTgt spid="48">
                                            <p:txEl>
                                              <p:pRg st="0" end="0"/>
                                            </p:txEl>
                                          </p:spTgt>
                                        </p:tgtEl>
                                      </p:cBhvr>
                                    </p:animEffect>
                                  </p:childTnLst>
                                </p:cTn>
                              </p:par>
                              <p:par>
                                <p:cTn id="107" presetID="9" presetClass="emph" presetSubtype="0" nodeType="withEffect">
                                  <p:stCondLst>
                                    <p:cond delay="0"/>
                                  </p:stCondLst>
                                  <p:childTnLst>
                                    <p:set>
                                      <p:cBhvr rctx="PPT">
                                        <p:cTn id="108" dur="indefinite"/>
                                        <p:tgtEl>
                                          <p:spTgt spid="53"/>
                                        </p:tgtEl>
                                        <p:attrNameLst>
                                          <p:attrName>style.opacity</p:attrName>
                                        </p:attrNameLst>
                                      </p:cBhvr>
                                      <p:to>
                                        <p:strVal val="0.5"/>
                                      </p:to>
                                    </p:set>
                                    <p:animEffect filter="image" prLst="opacity: 0.5">
                                      <p:cBhvr rctx="IE">
                                        <p:cTn id="109" dur="indefinite"/>
                                        <p:tgtEl>
                                          <p:spTgt spid="53"/>
                                        </p:tgtEl>
                                      </p:cBhvr>
                                    </p:animEffect>
                                  </p:childTnLst>
                                </p:cTn>
                              </p:par>
                              <p:par>
                                <p:cTn id="110" presetID="22" presetClass="entr" presetSubtype="1" fill="hold" nodeType="withEffect">
                                  <p:stCondLst>
                                    <p:cond delay="0"/>
                                  </p:stCondLst>
                                  <p:childTnLst>
                                    <p:set>
                                      <p:cBhvr>
                                        <p:cTn id="111" dur="1" fill="hold">
                                          <p:stCondLst>
                                            <p:cond delay="0"/>
                                          </p:stCondLst>
                                        </p:cTn>
                                        <p:tgtEl>
                                          <p:spTgt spid="52"/>
                                        </p:tgtEl>
                                        <p:attrNameLst>
                                          <p:attrName>style.visibility</p:attrName>
                                        </p:attrNameLst>
                                      </p:cBhvr>
                                      <p:to>
                                        <p:strVal val="visible"/>
                                      </p:to>
                                    </p:set>
                                    <p:animEffect transition="in" filter="wipe(up)">
                                      <p:cBhvr>
                                        <p:cTn id="112" dur="500"/>
                                        <p:tgtEl>
                                          <p:spTgt spid="52"/>
                                        </p:tgtEl>
                                      </p:cBhvr>
                                    </p:animEffect>
                                  </p:childTnLst>
                                </p:cTn>
                              </p:par>
                            </p:childTnLst>
                          </p:cTn>
                        </p:par>
                        <p:par>
                          <p:cTn id="113" fill="hold">
                            <p:stCondLst>
                              <p:cond delay="500"/>
                            </p:stCondLst>
                            <p:childTnLst>
                              <p:par>
                                <p:cTn id="114" presetID="10" presetClass="entr" presetSubtype="0" fill="hold" grpId="0" nodeType="afterEffect">
                                  <p:stCondLst>
                                    <p:cond delay="0"/>
                                  </p:stCondLst>
                                  <p:childTnLst>
                                    <p:set>
                                      <p:cBhvr>
                                        <p:cTn id="115" dur="1" fill="hold">
                                          <p:stCondLst>
                                            <p:cond delay="0"/>
                                          </p:stCondLst>
                                        </p:cTn>
                                        <p:tgtEl>
                                          <p:spTgt spid="68"/>
                                        </p:tgtEl>
                                        <p:attrNameLst>
                                          <p:attrName>style.visibility</p:attrName>
                                        </p:attrNameLst>
                                      </p:cBhvr>
                                      <p:to>
                                        <p:strVal val="visible"/>
                                      </p:to>
                                    </p:set>
                                    <p:animEffect transition="in" filter="fade">
                                      <p:cBhvr>
                                        <p:cTn id="116" dur="500"/>
                                        <p:tgtEl>
                                          <p:spTgt spid="68"/>
                                        </p:tgtEl>
                                      </p:cBhvr>
                                    </p:animEffect>
                                  </p:childTnLst>
                                </p:cTn>
                              </p:par>
                              <p:par>
                                <p:cTn id="117" presetID="10" presetClass="entr" presetSubtype="0" fill="hold" grpId="0" nodeType="withEffect">
                                  <p:stCondLst>
                                    <p:cond delay="0"/>
                                  </p:stCondLst>
                                  <p:childTnLst>
                                    <p:set>
                                      <p:cBhvr>
                                        <p:cTn id="118" dur="1" fill="hold">
                                          <p:stCondLst>
                                            <p:cond delay="0"/>
                                          </p:stCondLst>
                                        </p:cTn>
                                        <p:tgtEl>
                                          <p:spTgt spid="74">
                                            <p:txEl>
                                              <p:pRg st="0" end="0"/>
                                            </p:txEl>
                                          </p:spTgt>
                                        </p:tgtEl>
                                        <p:attrNameLst>
                                          <p:attrName>style.visibility</p:attrName>
                                        </p:attrNameLst>
                                      </p:cBhvr>
                                      <p:to>
                                        <p:strVal val="visible"/>
                                      </p:to>
                                    </p:set>
                                    <p:animEffect transition="in" filter="fade">
                                      <p:cBhvr>
                                        <p:cTn id="119" dur="500"/>
                                        <p:tgtEl>
                                          <p:spTgt spid="74">
                                            <p:txEl>
                                              <p:pRg st="0" end="0"/>
                                            </p:txEl>
                                          </p:spTgt>
                                        </p:tgtEl>
                                      </p:cBhvr>
                                    </p:animEffect>
                                  </p:childTnLst>
                                </p:cTn>
                              </p:par>
                              <p:par>
                                <p:cTn id="120" presetID="10" presetClass="entr" presetSubtype="0" fill="hold" nodeType="withEffect" nodePh="1">
                                  <p:stCondLst>
                                    <p:cond delay="0"/>
                                  </p:stCondLst>
                                  <p:endCondLst>
                                    <p:cond evt="begin" delay="0">
                                      <p:tn val="120"/>
                                    </p:cond>
                                  </p:endCondLst>
                                  <p:childTnLst>
                                    <p:set>
                                      <p:cBhvr>
                                        <p:cTn id="121" dur="1" fill="hold">
                                          <p:stCondLst>
                                            <p:cond delay="0"/>
                                          </p:stCondLst>
                                        </p:cTn>
                                        <p:tgtEl>
                                          <p:spTgt spid="68">
                                            <p:txEl>
                                              <p:pRg st="0" end="0"/>
                                            </p:txEl>
                                          </p:spTgt>
                                        </p:tgtEl>
                                        <p:attrNameLst>
                                          <p:attrName>style.visibility</p:attrName>
                                        </p:attrNameLst>
                                      </p:cBhvr>
                                      <p:to>
                                        <p:strVal val="visible"/>
                                      </p:to>
                                    </p:set>
                                    <p:animEffect transition="in" filter="fade">
                                      <p:cBhvr>
                                        <p:cTn id="122" dur="500"/>
                                        <p:tgtEl>
                                          <p:spTgt spid="6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P spid="49" grpId="0" animBg="1"/>
      <p:bldP spid="54" grpId="0" animBg="1"/>
      <p:bldP spid="56" grpId="0" animBg="1"/>
      <p:bldP spid="68" grpId="0" animBg="1"/>
      <p:bldP spid="69" grpId="0" build="p">
        <p:tmplLst>
          <p:tmpl lvl="1">
            <p:tnLst>
              <p:par>
                <p:cTn presetID="10" presetClass="entr" presetSubtype="0" fill="hold" nodeType="withEffect">
                  <p:stCondLst>
                    <p:cond delay="0"/>
                  </p:stCondLst>
                  <p:childTnLst>
                    <p:set>
                      <p:cBhvr>
                        <p:cTn dur="1" fill="hold">
                          <p:stCondLst>
                            <p:cond delay="0"/>
                          </p:stCondLst>
                        </p:cTn>
                        <p:tgtEl>
                          <p:spTgt spid="69"/>
                        </p:tgtEl>
                        <p:attrNameLst>
                          <p:attrName>style.visibility</p:attrName>
                        </p:attrNameLst>
                      </p:cBhvr>
                      <p:to>
                        <p:strVal val="visible"/>
                      </p:to>
                    </p:set>
                    <p:animEffect transition="in" filter="fade">
                      <p:cBhvr>
                        <p:cTn dur="500"/>
                        <p:tgtEl>
                          <p:spTgt spid="69"/>
                        </p:tgtEl>
                      </p:cBhvr>
                    </p:animEffect>
                  </p:childTnLst>
                </p:cTn>
              </p:par>
            </p:tnLst>
          </p:tmpl>
        </p:tmplLst>
      </p:bldP>
      <p:bldP spid="70" grpId="0" build="p">
        <p:tmplLst>
          <p:tmpl lvl="1">
            <p:tnLst>
              <p:par>
                <p:cTn presetID="10" presetClass="entr" presetSubtype="0" fill="hold" nodeType="withEffect">
                  <p:stCondLst>
                    <p:cond delay="0"/>
                  </p:stCondLst>
                  <p:childTnLst>
                    <p:set>
                      <p:cBhvr>
                        <p:cTn dur="1" fill="hold">
                          <p:stCondLst>
                            <p:cond delay="0"/>
                          </p:stCondLst>
                        </p:cTn>
                        <p:tgtEl>
                          <p:spTgt spid="70"/>
                        </p:tgtEl>
                        <p:attrNameLst>
                          <p:attrName>style.visibility</p:attrName>
                        </p:attrNameLst>
                      </p:cBhvr>
                      <p:to>
                        <p:strVal val="visible"/>
                      </p:to>
                    </p:set>
                    <p:animEffect transition="in" filter="fade">
                      <p:cBhvr>
                        <p:cTn dur="500"/>
                        <p:tgtEl>
                          <p:spTgt spid="70"/>
                        </p:tgtEl>
                      </p:cBhvr>
                    </p:animEffect>
                  </p:childTnLst>
                </p:cTn>
              </p:par>
            </p:tnLst>
          </p:tmpl>
        </p:tmplLst>
      </p:bldP>
      <p:bldP spid="71" grpId="0" build="p">
        <p:tmplLst>
          <p:tmpl lvl="1">
            <p:tnLst>
              <p:par>
                <p:cTn presetID="10" presetClass="entr" presetSubtype="0" fill="hold" nodeType="withEffect">
                  <p:stCondLst>
                    <p:cond delay="0"/>
                  </p:stCondLst>
                  <p:childTnLst>
                    <p:set>
                      <p:cBhvr>
                        <p:cTn dur="1" fill="hold">
                          <p:stCondLst>
                            <p:cond delay="0"/>
                          </p:stCondLst>
                        </p:cTn>
                        <p:tgtEl>
                          <p:spTgt spid="71"/>
                        </p:tgtEl>
                        <p:attrNameLst>
                          <p:attrName>style.visibility</p:attrName>
                        </p:attrNameLst>
                      </p:cBhvr>
                      <p:to>
                        <p:strVal val="visible"/>
                      </p:to>
                    </p:set>
                    <p:animEffect transition="in" filter="fade">
                      <p:cBhvr>
                        <p:cTn dur="500"/>
                        <p:tgtEl>
                          <p:spTgt spid="71"/>
                        </p:tgtEl>
                      </p:cBhvr>
                    </p:animEffect>
                  </p:childTnLst>
                </p:cTn>
              </p:par>
            </p:tnLst>
          </p:tmpl>
        </p:tmplLst>
      </p:bldP>
      <p:bldP spid="72" grpId="0" build="p">
        <p:tmplLst>
          <p:tmpl lvl="1">
            <p:tnLst>
              <p:par>
                <p:cTn presetID="10" presetClass="entr" presetSubtype="0" fill="hold" nodeType="withEffect">
                  <p:stCondLst>
                    <p:cond delay="0"/>
                  </p:stCondLst>
                  <p:childTnLst>
                    <p:set>
                      <p:cBhvr>
                        <p:cTn dur="1" fill="hold">
                          <p:stCondLst>
                            <p:cond delay="0"/>
                          </p:stCondLst>
                        </p:cTn>
                        <p:tgtEl>
                          <p:spTgt spid="72"/>
                        </p:tgtEl>
                        <p:attrNameLst>
                          <p:attrName>style.visibility</p:attrName>
                        </p:attrNameLst>
                      </p:cBhvr>
                      <p:to>
                        <p:strVal val="visible"/>
                      </p:to>
                    </p:set>
                    <p:animEffect transition="in" filter="fade">
                      <p:cBhvr>
                        <p:cTn dur="500"/>
                        <p:tgtEl>
                          <p:spTgt spid="72"/>
                        </p:tgtEl>
                      </p:cBhvr>
                    </p:animEffect>
                  </p:childTnLst>
                </p:cTn>
              </p:par>
            </p:tnLst>
          </p:tmpl>
        </p:tmplLst>
      </p:bldP>
      <p:bldP spid="73" grpId="0" build="p">
        <p:tmplLst>
          <p:tmpl lvl="1">
            <p:tnLst>
              <p:par>
                <p:cTn presetID="10" presetClass="entr" presetSubtype="0" fill="hold" nodeType="withEffect">
                  <p:stCondLst>
                    <p:cond delay="0"/>
                  </p:stCondLst>
                  <p:childTnLst>
                    <p:set>
                      <p:cBhvr>
                        <p:cTn dur="1" fill="hold">
                          <p:stCondLst>
                            <p:cond delay="0"/>
                          </p:stCondLst>
                        </p:cTn>
                        <p:tgtEl>
                          <p:spTgt spid="73"/>
                        </p:tgtEl>
                        <p:attrNameLst>
                          <p:attrName>style.visibility</p:attrName>
                        </p:attrNameLst>
                      </p:cBhvr>
                      <p:to>
                        <p:strVal val="visible"/>
                      </p:to>
                    </p:set>
                    <p:animEffect transition="in" filter="fade">
                      <p:cBhvr>
                        <p:cTn dur="500"/>
                        <p:tgtEl>
                          <p:spTgt spid="73"/>
                        </p:tgtEl>
                      </p:cBhvr>
                    </p:animEffect>
                  </p:childTnLst>
                </p:cTn>
              </p:par>
            </p:tnLst>
          </p:tmpl>
        </p:tmplLst>
      </p:bldP>
      <p:bldP spid="74" grpId="0" build="p">
        <p:tmplLst>
          <p:tmpl lvl="1">
            <p:tnLst>
              <p:par>
                <p:cTn presetID="10" presetClass="entr" presetSubtype="0" fill="hold" nodeType="withEffect">
                  <p:stCondLst>
                    <p:cond delay="0"/>
                  </p:stCondLst>
                  <p:childTnLst>
                    <p:set>
                      <p:cBhvr>
                        <p:cTn dur="1" fill="hold">
                          <p:stCondLst>
                            <p:cond delay="0"/>
                          </p:stCondLst>
                        </p:cTn>
                        <p:tgtEl>
                          <p:spTgt spid="74"/>
                        </p:tgtEl>
                        <p:attrNameLst>
                          <p:attrName>style.visibility</p:attrName>
                        </p:attrNameLst>
                      </p:cBhvr>
                      <p:to>
                        <p:strVal val="visible"/>
                      </p:to>
                    </p:set>
                    <p:animEffect transition="in" filter="fade">
                      <p:cBhvr>
                        <p:cTn dur="500"/>
                        <p:tgtEl>
                          <p:spTgt spid="74"/>
                        </p:tgtEl>
                      </p:cBhvr>
                    </p:animEffect>
                  </p:childTnLst>
                </p:cTn>
              </p:par>
            </p:tnLst>
          </p:tmpl>
        </p:tmplLst>
      </p:bldP>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
    <p:spTree>
      <p:nvGrpSpPr>
        <p:cNvPr id="1" name=""/>
        <p:cNvGrpSpPr/>
        <p:nvPr/>
      </p:nvGrpSpPr>
      <p:grpSpPr>
        <a:xfrm>
          <a:off x="0" y="0"/>
          <a:ext cx="0" cy="0"/>
          <a:chOff x="0" y="0"/>
          <a:chExt cx="0" cy="0"/>
        </a:xfrm>
      </p:grpSpPr>
      <p:cxnSp>
        <p:nvCxnSpPr>
          <p:cNvPr id="17" name="Gerader Verbinder 16">
            <a:extLst>
              <a:ext uri="{FF2B5EF4-FFF2-40B4-BE49-F238E27FC236}">
                <a16:creationId xmlns:a16="http://schemas.microsoft.com/office/drawing/2014/main" id="{AD4971E3-43AC-4CEA-8519-0643BDDF5928}"/>
              </a:ext>
            </a:extLst>
          </p:cNvPr>
          <p:cNvCxnSpPr>
            <a:cxnSpLocks/>
          </p:cNvCxnSpPr>
          <p:nvPr userDrawn="1"/>
        </p:nvCxnSpPr>
        <p:spPr>
          <a:xfrm>
            <a:off x="371475" y="404813"/>
            <a:ext cx="1144905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3" name="Textplatzhalter 4">
            <a:extLst>
              <a:ext uri="{FF2B5EF4-FFF2-40B4-BE49-F238E27FC236}">
                <a16:creationId xmlns:a16="http://schemas.microsoft.com/office/drawing/2014/main" id="{65DD138E-0923-4F80-BE13-2F81903C0FB8}"/>
              </a:ext>
            </a:extLst>
          </p:cNvPr>
          <p:cNvSpPr>
            <a:spLocks noGrp="1"/>
          </p:cNvSpPr>
          <p:nvPr>
            <p:ph type="body" sz="quarter" idx="12" hasCustomPrompt="1"/>
          </p:nvPr>
        </p:nvSpPr>
        <p:spPr>
          <a:xfrm>
            <a:off x="371473" y="1323188"/>
            <a:ext cx="11449049" cy="3804619"/>
          </a:xfrm>
          <a:prstGeom prst="rect">
            <a:avLst/>
          </a:prstGeom>
        </p:spPr>
        <p:txBody>
          <a:bodyPr lIns="0" tIns="36000" rIns="68400" bIns="36000">
            <a:normAutofit/>
          </a:bodyPr>
          <a:lstStyle>
            <a:lvl1pPr marL="0" marR="0" indent="0" algn="l" defTabSz="814920" rtl="0" eaLnBrk="1" fontAlgn="auto" latinLnBrk="0" hangingPunct="1">
              <a:lnSpc>
                <a:spcPct val="130000"/>
              </a:lnSpc>
              <a:spcBef>
                <a:spcPts val="0"/>
              </a:spcBef>
              <a:spcAft>
                <a:spcPts val="0"/>
              </a:spcAft>
              <a:buClr>
                <a:srgbClr val="A5027D"/>
              </a:buClr>
              <a:buSzTx/>
              <a:buFont typeface="Arial" panose="020B0604020202020204" pitchFamily="34" charset="0"/>
              <a:buNone/>
              <a:tabLst/>
              <a:defRPr sz="1700" baseline="0">
                <a:solidFill>
                  <a:schemeClr val="accent1"/>
                </a:solidFill>
                <a:latin typeface="Calibri Light" panose="020F0302020204030204" pitchFamily="34" charset="0"/>
                <a:cs typeface="Calibri Light" panose="020F0302020204030204" pitchFamily="34" charset="0"/>
              </a:defRPr>
            </a:lvl1pPr>
            <a:lvl2pPr marL="403200" marR="0" indent="-198000" algn="l" defTabSz="814920" rtl="0" eaLnBrk="1" fontAlgn="auto" latinLnBrk="0" hangingPunct="1">
              <a:lnSpc>
                <a:spcPct val="130000"/>
              </a:lnSpc>
              <a:spcBef>
                <a:spcPts val="0"/>
              </a:spcBef>
              <a:spcAft>
                <a:spcPts val="0"/>
              </a:spcAft>
              <a:buClr>
                <a:srgbClr val="A5027D"/>
              </a:buClr>
              <a:buSzTx/>
              <a:buFont typeface="Arial" panose="020B0604020202020204" pitchFamily="34" charset="0"/>
              <a:buChar char="–"/>
              <a:tabLst/>
              <a:defRPr sz="1300" baseline="0">
                <a:solidFill>
                  <a:schemeClr val="accent3"/>
                </a:solidFill>
              </a:defRPr>
            </a:lvl2pPr>
            <a:lvl3pPr marL="403200" marR="0" indent="0" algn="l" defTabSz="814920" rtl="0" eaLnBrk="1" fontAlgn="auto" latinLnBrk="0" hangingPunct="1">
              <a:lnSpc>
                <a:spcPct val="130000"/>
              </a:lnSpc>
              <a:spcBef>
                <a:spcPts val="0"/>
              </a:spcBef>
              <a:spcAft>
                <a:spcPts val="0"/>
              </a:spcAft>
              <a:buClr>
                <a:srgbClr val="A5027D"/>
              </a:buClr>
              <a:buSzTx/>
              <a:buFont typeface="Arial" panose="020B0604020202020204" pitchFamily="34" charset="0"/>
              <a:buNone/>
              <a:tabLst/>
              <a:defRPr sz="1600" baseline="0">
                <a:solidFill>
                  <a:schemeClr val="accent3"/>
                </a:solidFill>
                <a:latin typeface="Calibri Light" panose="020F0302020204030204" pitchFamily="34" charset="0"/>
                <a:cs typeface="Calibri Light" panose="020F0302020204030204" pitchFamily="34" charset="0"/>
              </a:defRPr>
            </a:lvl3pPr>
          </a:lstStyle>
          <a:p>
            <a:pPr lvl="0"/>
            <a:r>
              <a:rPr lang="de-DE" dirty="0"/>
              <a:t>xxx</a:t>
            </a:r>
          </a:p>
          <a:p>
            <a:pPr lvl="2"/>
            <a:endParaRPr lang="de-DE" dirty="0"/>
          </a:p>
        </p:txBody>
      </p:sp>
      <p:pic>
        <p:nvPicPr>
          <p:cNvPr id="9" name="Grafik 8">
            <a:extLst>
              <a:ext uri="{FF2B5EF4-FFF2-40B4-BE49-F238E27FC236}">
                <a16:creationId xmlns:a16="http://schemas.microsoft.com/office/drawing/2014/main" id="{96F4462B-B452-49A7-AFE3-086E58FEBBE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637193" y="165316"/>
            <a:ext cx="168258" cy="167542"/>
          </a:xfrm>
          <a:prstGeom prst="rect">
            <a:avLst/>
          </a:prstGeom>
        </p:spPr>
      </p:pic>
      <p:sp>
        <p:nvSpPr>
          <p:cNvPr id="11" name="Foliennummernplatzhalter 5">
            <a:extLst>
              <a:ext uri="{FF2B5EF4-FFF2-40B4-BE49-F238E27FC236}">
                <a16:creationId xmlns:a16="http://schemas.microsoft.com/office/drawing/2014/main" id="{A85CB26B-0F42-4F4B-A6E6-50D6AF4FB3CA}"/>
              </a:ext>
            </a:extLst>
          </p:cNvPr>
          <p:cNvSpPr txBox="1">
            <a:spLocks/>
          </p:cNvSpPr>
          <p:nvPr userDrawn="1"/>
        </p:nvSpPr>
        <p:spPr>
          <a:xfrm>
            <a:off x="11541937" y="6606615"/>
            <a:ext cx="557175" cy="238916"/>
          </a:xfrm>
          <a:prstGeom prst="rect">
            <a:avLst/>
          </a:prstGeom>
        </p:spPr>
        <p:txBody>
          <a:bodyPr vert="horz" lIns="53459" tIns="26729" rIns="53459" bIns="26729" rtlCol="0" anchor="ctr"/>
          <a:lstStyle>
            <a:defPPr>
              <a:defRPr lang="de-DE"/>
            </a:defPPr>
            <a:lvl1pPr marL="0" algn="r" defTabSz="1045159" rtl="0" eaLnBrk="1" latinLnBrk="0" hangingPunct="1">
              <a:defRPr sz="1200" kern="1200">
                <a:solidFill>
                  <a:schemeClr val="tx1">
                    <a:tint val="75000"/>
                  </a:schemeClr>
                </a:solidFill>
                <a:latin typeface="+mn-lt"/>
                <a:ea typeface="+mn-ea"/>
                <a:cs typeface="+mn-cs"/>
              </a:defRPr>
            </a:lvl1pPr>
            <a:lvl2pPr marL="522580" algn="l" defTabSz="1045159" rtl="0" eaLnBrk="1" latinLnBrk="0" hangingPunct="1">
              <a:defRPr sz="2100" kern="1200">
                <a:solidFill>
                  <a:schemeClr val="tx1"/>
                </a:solidFill>
                <a:latin typeface="+mn-lt"/>
                <a:ea typeface="+mn-ea"/>
                <a:cs typeface="+mn-cs"/>
              </a:defRPr>
            </a:lvl2pPr>
            <a:lvl3pPr marL="1045159" algn="l" defTabSz="1045159" rtl="0" eaLnBrk="1" latinLnBrk="0" hangingPunct="1">
              <a:defRPr sz="2100" kern="1200">
                <a:solidFill>
                  <a:schemeClr val="tx1"/>
                </a:solidFill>
                <a:latin typeface="+mn-lt"/>
                <a:ea typeface="+mn-ea"/>
                <a:cs typeface="+mn-cs"/>
              </a:defRPr>
            </a:lvl3pPr>
            <a:lvl4pPr marL="1567739" algn="l" defTabSz="1045159" rtl="0" eaLnBrk="1" latinLnBrk="0" hangingPunct="1">
              <a:defRPr sz="2100" kern="1200">
                <a:solidFill>
                  <a:schemeClr val="tx1"/>
                </a:solidFill>
                <a:latin typeface="+mn-lt"/>
                <a:ea typeface="+mn-ea"/>
                <a:cs typeface="+mn-cs"/>
              </a:defRPr>
            </a:lvl4pPr>
            <a:lvl5pPr marL="2090318" algn="l" defTabSz="1045159" rtl="0" eaLnBrk="1" latinLnBrk="0" hangingPunct="1">
              <a:defRPr sz="2100" kern="1200">
                <a:solidFill>
                  <a:schemeClr val="tx1"/>
                </a:solidFill>
                <a:latin typeface="+mn-lt"/>
                <a:ea typeface="+mn-ea"/>
                <a:cs typeface="+mn-cs"/>
              </a:defRPr>
            </a:lvl5pPr>
            <a:lvl6pPr marL="2612898" algn="l" defTabSz="1045159" rtl="0" eaLnBrk="1" latinLnBrk="0" hangingPunct="1">
              <a:defRPr sz="2100" kern="1200">
                <a:solidFill>
                  <a:schemeClr val="tx1"/>
                </a:solidFill>
                <a:latin typeface="+mn-lt"/>
                <a:ea typeface="+mn-ea"/>
                <a:cs typeface="+mn-cs"/>
              </a:defRPr>
            </a:lvl6pPr>
            <a:lvl7pPr marL="3135478" algn="l" defTabSz="1045159" rtl="0" eaLnBrk="1" latinLnBrk="0" hangingPunct="1">
              <a:defRPr sz="2100" kern="1200">
                <a:solidFill>
                  <a:schemeClr val="tx1"/>
                </a:solidFill>
                <a:latin typeface="+mn-lt"/>
                <a:ea typeface="+mn-ea"/>
                <a:cs typeface="+mn-cs"/>
              </a:defRPr>
            </a:lvl7pPr>
            <a:lvl8pPr marL="3658057" algn="l" defTabSz="1045159" rtl="0" eaLnBrk="1" latinLnBrk="0" hangingPunct="1">
              <a:defRPr sz="2100" kern="1200">
                <a:solidFill>
                  <a:schemeClr val="tx1"/>
                </a:solidFill>
                <a:latin typeface="+mn-lt"/>
                <a:ea typeface="+mn-ea"/>
                <a:cs typeface="+mn-cs"/>
              </a:defRPr>
            </a:lvl8pPr>
            <a:lvl9pPr marL="4180637" algn="l" defTabSz="1045159" rtl="0" eaLnBrk="1" latinLnBrk="0" hangingPunct="1">
              <a:defRPr sz="2100" kern="1200">
                <a:solidFill>
                  <a:schemeClr val="tx1"/>
                </a:solidFill>
                <a:latin typeface="+mn-lt"/>
                <a:ea typeface="+mn-ea"/>
                <a:cs typeface="+mn-cs"/>
              </a:defRPr>
            </a:lvl9pPr>
          </a:lstStyle>
          <a:p>
            <a:pPr algn="r"/>
            <a:fld id="{585A1053-7EE7-49FA-B7FB-DD0111E6FC12}" type="slidenum">
              <a:rPr lang="de-DE" sz="1000" smtClean="0">
                <a:solidFill>
                  <a:srgbClr val="D2AA73"/>
                </a:solidFill>
                <a:latin typeface="Calibri" panose="020F0502020204030204" pitchFamily="34" charset="0"/>
                <a:ea typeface="Verdana" panose="020B0604030504040204" pitchFamily="34" charset="0"/>
                <a:cs typeface="Calibri" panose="020F0502020204030204" pitchFamily="34" charset="0"/>
              </a:rPr>
              <a:pPr algn="r"/>
              <a:t>‹nr.›</a:t>
            </a:fld>
            <a:endParaRPr lang="de-DE" sz="1000" dirty="0">
              <a:solidFill>
                <a:srgbClr val="D2AA73"/>
              </a:solidFill>
              <a:latin typeface="Calibri" panose="020F0502020204030204" pitchFamily="34" charset="0"/>
              <a:ea typeface="Verdana" panose="020B0604030504040204" pitchFamily="34" charset="0"/>
              <a:cs typeface="Calibri" panose="020F0502020204030204" pitchFamily="34" charset="0"/>
            </a:endParaRPr>
          </a:p>
        </p:txBody>
      </p:sp>
      <p:sp>
        <p:nvSpPr>
          <p:cNvPr id="12" name="Textplatzhalter 5">
            <a:extLst>
              <a:ext uri="{FF2B5EF4-FFF2-40B4-BE49-F238E27FC236}">
                <a16:creationId xmlns:a16="http://schemas.microsoft.com/office/drawing/2014/main" id="{02C6E10B-A411-44E8-85D7-6673AE46408F}"/>
              </a:ext>
            </a:extLst>
          </p:cNvPr>
          <p:cNvSpPr>
            <a:spLocks noGrp="1"/>
          </p:cNvSpPr>
          <p:nvPr>
            <p:ph type="body" sz="quarter" idx="19" hasCustomPrompt="1"/>
          </p:nvPr>
        </p:nvSpPr>
        <p:spPr>
          <a:xfrm>
            <a:off x="371474" y="410275"/>
            <a:ext cx="7610476" cy="612775"/>
          </a:xfrm>
          <a:prstGeom prst="rect">
            <a:avLst/>
          </a:prstGeom>
        </p:spPr>
        <p:txBody>
          <a:bodyPr lIns="0" tIns="108000" bIns="0"/>
          <a:lstStyle>
            <a:lvl1pPr marL="0" indent="0">
              <a:buNone/>
              <a:defRPr sz="2500">
                <a:latin typeface="+mn-lt"/>
              </a:defRPr>
            </a:lvl1pPr>
          </a:lstStyle>
          <a:p>
            <a:pPr lvl="0"/>
            <a:r>
              <a:rPr lang="de-DE" dirty="0"/>
              <a:t>HEADLINE</a:t>
            </a:r>
          </a:p>
        </p:txBody>
      </p:sp>
      <p:pic>
        <p:nvPicPr>
          <p:cNvPr id="10" name="Grafik 9">
            <a:extLst>
              <a:ext uri="{FF2B5EF4-FFF2-40B4-BE49-F238E27FC236}">
                <a16:creationId xmlns:a16="http://schemas.microsoft.com/office/drawing/2014/main" id="{18C52185-3CB6-4694-85D6-0BD93AAF6AC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35781" t="72258" r="39219"/>
          <a:stretch/>
        </p:blipFill>
        <p:spPr>
          <a:xfrm>
            <a:off x="0" y="5685576"/>
            <a:ext cx="1974609" cy="1172424"/>
          </a:xfrm>
          <a:prstGeom prst="rect">
            <a:avLst/>
          </a:prstGeom>
        </p:spPr>
      </p:pic>
    </p:spTree>
    <p:extLst>
      <p:ext uri="{BB962C8B-B14F-4D97-AF65-F5344CB8AC3E}">
        <p14:creationId xmlns:p14="http://schemas.microsoft.com/office/powerpoint/2010/main" val="1175137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Textblöcke">
    <p:spTree>
      <p:nvGrpSpPr>
        <p:cNvPr id="1" name=""/>
        <p:cNvGrpSpPr/>
        <p:nvPr/>
      </p:nvGrpSpPr>
      <p:grpSpPr>
        <a:xfrm>
          <a:off x="0" y="0"/>
          <a:ext cx="0" cy="0"/>
          <a:chOff x="0" y="0"/>
          <a:chExt cx="0" cy="0"/>
        </a:xfrm>
      </p:grpSpPr>
      <p:pic>
        <p:nvPicPr>
          <p:cNvPr id="14" name="Grafik 13">
            <a:extLst>
              <a:ext uri="{FF2B5EF4-FFF2-40B4-BE49-F238E27FC236}">
                <a16:creationId xmlns:a16="http://schemas.microsoft.com/office/drawing/2014/main" id="{4B2AF885-B835-4530-B017-2000FAEAFC6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5781" t="72258" r="39219"/>
          <a:stretch/>
        </p:blipFill>
        <p:spPr>
          <a:xfrm>
            <a:off x="0" y="5685576"/>
            <a:ext cx="1974609" cy="1172424"/>
          </a:xfrm>
          <a:prstGeom prst="rect">
            <a:avLst/>
          </a:prstGeom>
        </p:spPr>
      </p:pic>
      <p:cxnSp>
        <p:nvCxnSpPr>
          <p:cNvPr id="17" name="Gerader Verbinder 16">
            <a:extLst>
              <a:ext uri="{FF2B5EF4-FFF2-40B4-BE49-F238E27FC236}">
                <a16:creationId xmlns:a16="http://schemas.microsoft.com/office/drawing/2014/main" id="{AD4971E3-43AC-4CEA-8519-0643BDDF5928}"/>
              </a:ext>
            </a:extLst>
          </p:cNvPr>
          <p:cNvCxnSpPr>
            <a:cxnSpLocks/>
          </p:cNvCxnSpPr>
          <p:nvPr userDrawn="1"/>
        </p:nvCxnSpPr>
        <p:spPr>
          <a:xfrm>
            <a:off x="371475" y="404813"/>
            <a:ext cx="1144905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3" name="Textplatzhalter 4">
            <a:extLst>
              <a:ext uri="{FF2B5EF4-FFF2-40B4-BE49-F238E27FC236}">
                <a16:creationId xmlns:a16="http://schemas.microsoft.com/office/drawing/2014/main" id="{65DD138E-0923-4F80-BE13-2F81903C0FB8}"/>
              </a:ext>
            </a:extLst>
          </p:cNvPr>
          <p:cNvSpPr>
            <a:spLocks noGrp="1"/>
          </p:cNvSpPr>
          <p:nvPr>
            <p:ph type="body" sz="quarter" idx="12" hasCustomPrompt="1"/>
          </p:nvPr>
        </p:nvSpPr>
        <p:spPr>
          <a:xfrm>
            <a:off x="371474" y="1323188"/>
            <a:ext cx="5348008" cy="4234929"/>
          </a:xfrm>
          <a:prstGeom prst="rect">
            <a:avLst/>
          </a:prstGeom>
        </p:spPr>
        <p:txBody>
          <a:bodyPr lIns="0" tIns="36000" rIns="68400" bIns="36000">
            <a:normAutofit/>
          </a:bodyPr>
          <a:lstStyle>
            <a:lvl1pPr marL="0" marR="0" indent="0" algn="l" defTabSz="814920" rtl="0" eaLnBrk="1" fontAlgn="auto" latinLnBrk="0" hangingPunct="1">
              <a:lnSpc>
                <a:spcPct val="130000"/>
              </a:lnSpc>
              <a:spcBef>
                <a:spcPts val="0"/>
              </a:spcBef>
              <a:spcAft>
                <a:spcPts val="0"/>
              </a:spcAft>
              <a:buClr>
                <a:srgbClr val="A5027D"/>
              </a:buClr>
              <a:buSzTx/>
              <a:buFont typeface="Arial" panose="020B0604020202020204" pitchFamily="34" charset="0"/>
              <a:buNone/>
              <a:tabLst/>
              <a:defRPr sz="1700" baseline="0">
                <a:solidFill>
                  <a:schemeClr val="accent1"/>
                </a:solidFill>
                <a:latin typeface="Calibri Light" panose="020F0302020204030204" pitchFamily="34" charset="0"/>
                <a:cs typeface="Calibri Light" panose="020F0302020204030204" pitchFamily="34" charset="0"/>
              </a:defRPr>
            </a:lvl1pPr>
            <a:lvl2pPr marL="403200" marR="0" indent="-198000" algn="l" defTabSz="814920" rtl="0" eaLnBrk="1" fontAlgn="auto" latinLnBrk="0" hangingPunct="1">
              <a:lnSpc>
                <a:spcPct val="130000"/>
              </a:lnSpc>
              <a:spcBef>
                <a:spcPts val="0"/>
              </a:spcBef>
              <a:spcAft>
                <a:spcPts val="0"/>
              </a:spcAft>
              <a:buClr>
                <a:srgbClr val="A5027D"/>
              </a:buClr>
              <a:buSzTx/>
              <a:buFont typeface="Arial" panose="020B0604020202020204" pitchFamily="34" charset="0"/>
              <a:buChar char="–"/>
              <a:tabLst/>
              <a:defRPr sz="1300" baseline="0">
                <a:solidFill>
                  <a:schemeClr val="accent3"/>
                </a:solidFill>
              </a:defRPr>
            </a:lvl2pPr>
            <a:lvl3pPr marL="403200" marR="0" indent="0" algn="l" defTabSz="814920" rtl="0" eaLnBrk="1" fontAlgn="auto" latinLnBrk="0" hangingPunct="1">
              <a:lnSpc>
                <a:spcPct val="130000"/>
              </a:lnSpc>
              <a:spcBef>
                <a:spcPts val="0"/>
              </a:spcBef>
              <a:spcAft>
                <a:spcPts val="0"/>
              </a:spcAft>
              <a:buClr>
                <a:srgbClr val="A5027D"/>
              </a:buClr>
              <a:buSzTx/>
              <a:buFont typeface="Arial" panose="020B0604020202020204" pitchFamily="34" charset="0"/>
              <a:buNone/>
              <a:tabLst/>
              <a:defRPr sz="1700" baseline="0">
                <a:solidFill>
                  <a:schemeClr val="accent3"/>
                </a:solidFill>
                <a:latin typeface="Calibri Light" panose="020F0302020204030204" pitchFamily="34" charset="0"/>
                <a:cs typeface="Calibri Light" panose="020F0302020204030204" pitchFamily="34" charset="0"/>
              </a:defRPr>
            </a:lvl3pPr>
          </a:lstStyle>
          <a:p>
            <a:pPr lvl="0"/>
            <a:r>
              <a:rPr lang="de-DE" dirty="0"/>
              <a:t>xxx</a:t>
            </a:r>
          </a:p>
          <a:p>
            <a:pPr lvl="2"/>
            <a:endParaRPr lang="de-DE" dirty="0"/>
          </a:p>
        </p:txBody>
      </p:sp>
      <p:sp>
        <p:nvSpPr>
          <p:cNvPr id="11" name="Textplatzhalter 4">
            <a:extLst>
              <a:ext uri="{FF2B5EF4-FFF2-40B4-BE49-F238E27FC236}">
                <a16:creationId xmlns:a16="http://schemas.microsoft.com/office/drawing/2014/main" id="{2B002902-9CB4-4F57-B889-904042FBEDBD}"/>
              </a:ext>
            </a:extLst>
          </p:cNvPr>
          <p:cNvSpPr>
            <a:spLocks noGrp="1"/>
          </p:cNvSpPr>
          <p:nvPr>
            <p:ph type="body" sz="quarter" idx="18" hasCustomPrompt="1"/>
          </p:nvPr>
        </p:nvSpPr>
        <p:spPr>
          <a:xfrm>
            <a:off x="6457443" y="1323188"/>
            <a:ext cx="5348008" cy="4234929"/>
          </a:xfrm>
          <a:prstGeom prst="rect">
            <a:avLst/>
          </a:prstGeom>
        </p:spPr>
        <p:txBody>
          <a:bodyPr lIns="0" tIns="36000" rIns="68400" bIns="36000">
            <a:normAutofit/>
          </a:bodyPr>
          <a:lstStyle>
            <a:lvl1pPr marL="0" marR="0" indent="0" algn="l" defTabSz="814920" rtl="0" eaLnBrk="1" fontAlgn="auto" latinLnBrk="0" hangingPunct="1">
              <a:lnSpc>
                <a:spcPct val="130000"/>
              </a:lnSpc>
              <a:spcBef>
                <a:spcPts val="0"/>
              </a:spcBef>
              <a:spcAft>
                <a:spcPts val="0"/>
              </a:spcAft>
              <a:buClr>
                <a:srgbClr val="A5027D"/>
              </a:buClr>
              <a:buSzTx/>
              <a:buFont typeface="Arial" panose="020B0604020202020204" pitchFamily="34" charset="0"/>
              <a:buNone/>
              <a:tabLst/>
              <a:defRPr sz="1700" baseline="0">
                <a:solidFill>
                  <a:schemeClr val="accent1"/>
                </a:solidFill>
                <a:latin typeface="Calibri Light" panose="020F0302020204030204" pitchFamily="34" charset="0"/>
                <a:cs typeface="Calibri Light" panose="020F0302020204030204" pitchFamily="34" charset="0"/>
              </a:defRPr>
            </a:lvl1pPr>
            <a:lvl2pPr marL="403200" marR="0" indent="-198000" algn="l" defTabSz="814920" rtl="0" eaLnBrk="1" fontAlgn="auto" latinLnBrk="0" hangingPunct="1">
              <a:lnSpc>
                <a:spcPct val="130000"/>
              </a:lnSpc>
              <a:spcBef>
                <a:spcPts val="0"/>
              </a:spcBef>
              <a:spcAft>
                <a:spcPts val="0"/>
              </a:spcAft>
              <a:buClr>
                <a:srgbClr val="A5027D"/>
              </a:buClr>
              <a:buSzTx/>
              <a:buFont typeface="Arial" panose="020B0604020202020204" pitchFamily="34" charset="0"/>
              <a:buChar char="–"/>
              <a:tabLst/>
              <a:defRPr sz="1300" baseline="0">
                <a:solidFill>
                  <a:schemeClr val="accent3"/>
                </a:solidFill>
              </a:defRPr>
            </a:lvl2pPr>
            <a:lvl3pPr marL="403200" marR="0" indent="0" algn="l" defTabSz="814920" rtl="0" eaLnBrk="1" fontAlgn="auto" latinLnBrk="0" hangingPunct="1">
              <a:lnSpc>
                <a:spcPct val="130000"/>
              </a:lnSpc>
              <a:spcBef>
                <a:spcPts val="0"/>
              </a:spcBef>
              <a:spcAft>
                <a:spcPts val="0"/>
              </a:spcAft>
              <a:buClr>
                <a:srgbClr val="A5027D"/>
              </a:buClr>
              <a:buSzTx/>
              <a:buFont typeface="Arial" panose="020B0604020202020204" pitchFamily="34" charset="0"/>
              <a:buNone/>
              <a:tabLst/>
              <a:defRPr sz="1700" baseline="0">
                <a:solidFill>
                  <a:schemeClr val="accent3"/>
                </a:solidFill>
                <a:latin typeface="Calibri Light" panose="020F0302020204030204" pitchFamily="34" charset="0"/>
                <a:cs typeface="Calibri Light" panose="020F0302020204030204" pitchFamily="34" charset="0"/>
              </a:defRPr>
            </a:lvl3pPr>
          </a:lstStyle>
          <a:p>
            <a:pPr lvl="0"/>
            <a:r>
              <a:rPr lang="de-DE" dirty="0"/>
              <a:t>xxx</a:t>
            </a:r>
          </a:p>
          <a:p>
            <a:pPr lvl="2"/>
            <a:endParaRPr lang="de-DE" dirty="0"/>
          </a:p>
        </p:txBody>
      </p:sp>
      <p:pic>
        <p:nvPicPr>
          <p:cNvPr id="10" name="Grafik 9">
            <a:extLst>
              <a:ext uri="{FF2B5EF4-FFF2-40B4-BE49-F238E27FC236}">
                <a16:creationId xmlns:a16="http://schemas.microsoft.com/office/drawing/2014/main" id="{4D46D2D5-8E01-496E-A405-20BD4931883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637193" y="165316"/>
            <a:ext cx="168258" cy="167542"/>
          </a:xfrm>
          <a:prstGeom prst="rect">
            <a:avLst/>
          </a:prstGeom>
        </p:spPr>
      </p:pic>
      <p:sp>
        <p:nvSpPr>
          <p:cNvPr id="13" name="Foliennummernplatzhalter 5">
            <a:extLst>
              <a:ext uri="{FF2B5EF4-FFF2-40B4-BE49-F238E27FC236}">
                <a16:creationId xmlns:a16="http://schemas.microsoft.com/office/drawing/2014/main" id="{15D3970F-7440-4E04-A900-A6A7693B78CE}"/>
              </a:ext>
            </a:extLst>
          </p:cNvPr>
          <p:cNvSpPr txBox="1">
            <a:spLocks/>
          </p:cNvSpPr>
          <p:nvPr userDrawn="1"/>
        </p:nvSpPr>
        <p:spPr>
          <a:xfrm>
            <a:off x="11541937" y="6606615"/>
            <a:ext cx="557175" cy="238916"/>
          </a:xfrm>
          <a:prstGeom prst="rect">
            <a:avLst/>
          </a:prstGeom>
        </p:spPr>
        <p:txBody>
          <a:bodyPr vert="horz" lIns="53459" tIns="26729" rIns="53459" bIns="26729" rtlCol="0" anchor="ctr"/>
          <a:lstStyle>
            <a:defPPr>
              <a:defRPr lang="de-DE"/>
            </a:defPPr>
            <a:lvl1pPr marL="0" algn="r" defTabSz="1045159" rtl="0" eaLnBrk="1" latinLnBrk="0" hangingPunct="1">
              <a:defRPr sz="1200" kern="1200">
                <a:solidFill>
                  <a:schemeClr val="tx1">
                    <a:tint val="75000"/>
                  </a:schemeClr>
                </a:solidFill>
                <a:latin typeface="+mn-lt"/>
                <a:ea typeface="+mn-ea"/>
                <a:cs typeface="+mn-cs"/>
              </a:defRPr>
            </a:lvl1pPr>
            <a:lvl2pPr marL="522580" algn="l" defTabSz="1045159" rtl="0" eaLnBrk="1" latinLnBrk="0" hangingPunct="1">
              <a:defRPr sz="2100" kern="1200">
                <a:solidFill>
                  <a:schemeClr val="tx1"/>
                </a:solidFill>
                <a:latin typeface="+mn-lt"/>
                <a:ea typeface="+mn-ea"/>
                <a:cs typeface="+mn-cs"/>
              </a:defRPr>
            </a:lvl2pPr>
            <a:lvl3pPr marL="1045159" algn="l" defTabSz="1045159" rtl="0" eaLnBrk="1" latinLnBrk="0" hangingPunct="1">
              <a:defRPr sz="2100" kern="1200">
                <a:solidFill>
                  <a:schemeClr val="tx1"/>
                </a:solidFill>
                <a:latin typeface="+mn-lt"/>
                <a:ea typeface="+mn-ea"/>
                <a:cs typeface="+mn-cs"/>
              </a:defRPr>
            </a:lvl3pPr>
            <a:lvl4pPr marL="1567739" algn="l" defTabSz="1045159" rtl="0" eaLnBrk="1" latinLnBrk="0" hangingPunct="1">
              <a:defRPr sz="2100" kern="1200">
                <a:solidFill>
                  <a:schemeClr val="tx1"/>
                </a:solidFill>
                <a:latin typeface="+mn-lt"/>
                <a:ea typeface="+mn-ea"/>
                <a:cs typeface="+mn-cs"/>
              </a:defRPr>
            </a:lvl4pPr>
            <a:lvl5pPr marL="2090318" algn="l" defTabSz="1045159" rtl="0" eaLnBrk="1" latinLnBrk="0" hangingPunct="1">
              <a:defRPr sz="2100" kern="1200">
                <a:solidFill>
                  <a:schemeClr val="tx1"/>
                </a:solidFill>
                <a:latin typeface="+mn-lt"/>
                <a:ea typeface="+mn-ea"/>
                <a:cs typeface="+mn-cs"/>
              </a:defRPr>
            </a:lvl5pPr>
            <a:lvl6pPr marL="2612898" algn="l" defTabSz="1045159" rtl="0" eaLnBrk="1" latinLnBrk="0" hangingPunct="1">
              <a:defRPr sz="2100" kern="1200">
                <a:solidFill>
                  <a:schemeClr val="tx1"/>
                </a:solidFill>
                <a:latin typeface="+mn-lt"/>
                <a:ea typeface="+mn-ea"/>
                <a:cs typeface="+mn-cs"/>
              </a:defRPr>
            </a:lvl6pPr>
            <a:lvl7pPr marL="3135478" algn="l" defTabSz="1045159" rtl="0" eaLnBrk="1" latinLnBrk="0" hangingPunct="1">
              <a:defRPr sz="2100" kern="1200">
                <a:solidFill>
                  <a:schemeClr val="tx1"/>
                </a:solidFill>
                <a:latin typeface="+mn-lt"/>
                <a:ea typeface="+mn-ea"/>
                <a:cs typeface="+mn-cs"/>
              </a:defRPr>
            </a:lvl7pPr>
            <a:lvl8pPr marL="3658057" algn="l" defTabSz="1045159" rtl="0" eaLnBrk="1" latinLnBrk="0" hangingPunct="1">
              <a:defRPr sz="2100" kern="1200">
                <a:solidFill>
                  <a:schemeClr val="tx1"/>
                </a:solidFill>
                <a:latin typeface="+mn-lt"/>
                <a:ea typeface="+mn-ea"/>
                <a:cs typeface="+mn-cs"/>
              </a:defRPr>
            </a:lvl8pPr>
            <a:lvl9pPr marL="4180637" algn="l" defTabSz="1045159" rtl="0" eaLnBrk="1" latinLnBrk="0" hangingPunct="1">
              <a:defRPr sz="2100" kern="1200">
                <a:solidFill>
                  <a:schemeClr val="tx1"/>
                </a:solidFill>
                <a:latin typeface="+mn-lt"/>
                <a:ea typeface="+mn-ea"/>
                <a:cs typeface="+mn-cs"/>
              </a:defRPr>
            </a:lvl9pPr>
          </a:lstStyle>
          <a:p>
            <a:pPr algn="r"/>
            <a:fld id="{585A1053-7EE7-49FA-B7FB-DD0111E6FC12}" type="slidenum">
              <a:rPr lang="de-DE" sz="1000" smtClean="0">
                <a:solidFill>
                  <a:srgbClr val="D2AA73"/>
                </a:solidFill>
                <a:latin typeface="Calibri" panose="020F0502020204030204" pitchFamily="34" charset="0"/>
                <a:ea typeface="Verdana" panose="020B0604030504040204" pitchFamily="34" charset="0"/>
                <a:cs typeface="Calibri" panose="020F0502020204030204" pitchFamily="34" charset="0"/>
              </a:rPr>
              <a:pPr algn="r"/>
              <a:t>‹nr.›</a:t>
            </a:fld>
            <a:endParaRPr lang="de-DE" sz="1000" dirty="0">
              <a:solidFill>
                <a:srgbClr val="D2AA73"/>
              </a:solidFill>
              <a:latin typeface="Calibri" panose="020F0502020204030204" pitchFamily="34" charset="0"/>
              <a:ea typeface="Verdana" panose="020B0604030504040204" pitchFamily="34" charset="0"/>
              <a:cs typeface="Calibri" panose="020F0502020204030204" pitchFamily="34" charset="0"/>
            </a:endParaRPr>
          </a:p>
        </p:txBody>
      </p:sp>
      <p:sp>
        <p:nvSpPr>
          <p:cNvPr id="15" name="Textplatzhalter 5">
            <a:extLst>
              <a:ext uri="{FF2B5EF4-FFF2-40B4-BE49-F238E27FC236}">
                <a16:creationId xmlns:a16="http://schemas.microsoft.com/office/drawing/2014/main" id="{FB5F8503-20D2-42DF-B547-37395EF80A48}"/>
              </a:ext>
            </a:extLst>
          </p:cNvPr>
          <p:cNvSpPr>
            <a:spLocks noGrp="1"/>
          </p:cNvSpPr>
          <p:nvPr>
            <p:ph type="body" sz="quarter" idx="19" hasCustomPrompt="1"/>
          </p:nvPr>
        </p:nvSpPr>
        <p:spPr>
          <a:xfrm>
            <a:off x="371474" y="410275"/>
            <a:ext cx="7610476" cy="612775"/>
          </a:xfrm>
          <a:prstGeom prst="rect">
            <a:avLst/>
          </a:prstGeom>
        </p:spPr>
        <p:txBody>
          <a:bodyPr lIns="0" tIns="108000" bIns="0"/>
          <a:lstStyle>
            <a:lvl1pPr marL="0" indent="0">
              <a:buNone/>
              <a:defRPr sz="2500">
                <a:latin typeface="+mn-lt"/>
              </a:defRPr>
            </a:lvl1pPr>
          </a:lstStyle>
          <a:p>
            <a:pPr lvl="0"/>
            <a:r>
              <a:rPr lang="de-DE" dirty="0"/>
              <a:t>HEADLINE</a:t>
            </a:r>
          </a:p>
        </p:txBody>
      </p:sp>
      <p:sp>
        <p:nvSpPr>
          <p:cNvPr id="9" name="Pfeil nach rechts 4">
            <a:extLst>
              <a:ext uri="{FF2B5EF4-FFF2-40B4-BE49-F238E27FC236}">
                <a16:creationId xmlns:a16="http://schemas.microsoft.com/office/drawing/2014/main" id="{2A8BF0BC-4650-429B-9B46-0262DF10DF15}"/>
              </a:ext>
            </a:extLst>
          </p:cNvPr>
          <p:cNvSpPr/>
          <p:nvPr userDrawn="1"/>
        </p:nvSpPr>
        <p:spPr>
          <a:xfrm>
            <a:off x="-520857" y="1243205"/>
            <a:ext cx="504056" cy="159965"/>
          </a:xfrm>
          <a:prstGeom prst="rightArrow">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Pfeil nach rechts 5">
            <a:extLst>
              <a:ext uri="{FF2B5EF4-FFF2-40B4-BE49-F238E27FC236}">
                <a16:creationId xmlns:a16="http://schemas.microsoft.com/office/drawing/2014/main" id="{605BF3A3-9DFF-4A19-A369-A96A2800BD38}"/>
              </a:ext>
            </a:extLst>
          </p:cNvPr>
          <p:cNvSpPr/>
          <p:nvPr userDrawn="1"/>
        </p:nvSpPr>
        <p:spPr>
          <a:xfrm>
            <a:off x="-520857" y="6388303"/>
            <a:ext cx="504056" cy="159965"/>
          </a:xfrm>
          <a:prstGeom prst="rightArrow">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 name="Textfeld 15">
            <a:extLst>
              <a:ext uri="{FF2B5EF4-FFF2-40B4-BE49-F238E27FC236}">
                <a16:creationId xmlns:a16="http://schemas.microsoft.com/office/drawing/2014/main" id="{63095197-A5CF-4511-9CC8-8ED509FD410C}"/>
              </a:ext>
            </a:extLst>
          </p:cNvPr>
          <p:cNvSpPr txBox="1"/>
          <p:nvPr userDrawn="1"/>
        </p:nvSpPr>
        <p:spPr>
          <a:xfrm rot="16200000">
            <a:off x="-2761397" y="3664905"/>
            <a:ext cx="4985136" cy="461665"/>
          </a:xfrm>
          <a:prstGeom prst="rect">
            <a:avLst/>
          </a:prstGeom>
          <a:noFill/>
        </p:spPr>
        <p:txBody>
          <a:bodyPr wrap="square" rtlCol="0">
            <a:spAutoFit/>
          </a:bodyPr>
          <a:lstStyle/>
          <a:p>
            <a:pPr algn="ctr">
              <a:lnSpc>
                <a:spcPct val="100000"/>
              </a:lnSpc>
            </a:pPr>
            <a:r>
              <a:rPr lang="de-DE" sz="1200" dirty="0">
                <a:solidFill>
                  <a:schemeClr val="accent1"/>
                </a:solidFill>
              </a:rPr>
              <a:t>Don‘t place</a:t>
            </a:r>
            <a:r>
              <a:rPr lang="de-DE" sz="1200" baseline="0" dirty="0">
                <a:solidFill>
                  <a:schemeClr val="accent1"/>
                </a:solidFill>
              </a:rPr>
              <a:t> text or other graphic</a:t>
            </a:r>
            <a:br>
              <a:rPr lang="de-DE" sz="1200" baseline="0" dirty="0">
                <a:solidFill>
                  <a:schemeClr val="accent1"/>
                </a:solidFill>
              </a:rPr>
            </a:br>
            <a:r>
              <a:rPr lang="de-DE" sz="1200" baseline="0" dirty="0">
                <a:solidFill>
                  <a:schemeClr val="accent1"/>
                </a:solidFill>
              </a:rPr>
              <a:t>elements beyond the auxiliary line.</a:t>
            </a:r>
            <a:endParaRPr lang="de-DE" sz="1200" dirty="0">
              <a:solidFill>
                <a:schemeClr val="accent1"/>
              </a:solidFill>
            </a:endParaRPr>
          </a:p>
        </p:txBody>
      </p:sp>
    </p:spTree>
    <p:extLst>
      <p:ext uri="{BB962C8B-B14F-4D97-AF65-F5344CB8AC3E}">
        <p14:creationId xmlns:p14="http://schemas.microsoft.com/office/powerpoint/2010/main" val="32722529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 Textblöcke">
    <p:spTree>
      <p:nvGrpSpPr>
        <p:cNvPr id="1" name=""/>
        <p:cNvGrpSpPr/>
        <p:nvPr/>
      </p:nvGrpSpPr>
      <p:grpSpPr>
        <a:xfrm>
          <a:off x="0" y="0"/>
          <a:ext cx="0" cy="0"/>
          <a:chOff x="0" y="0"/>
          <a:chExt cx="0" cy="0"/>
        </a:xfrm>
      </p:grpSpPr>
      <p:pic>
        <p:nvPicPr>
          <p:cNvPr id="14" name="Grafik 13">
            <a:extLst>
              <a:ext uri="{FF2B5EF4-FFF2-40B4-BE49-F238E27FC236}">
                <a16:creationId xmlns:a16="http://schemas.microsoft.com/office/drawing/2014/main" id="{4B2AF885-B835-4530-B017-2000FAEAFC6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5781" t="72258" r="39219"/>
          <a:stretch/>
        </p:blipFill>
        <p:spPr>
          <a:xfrm>
            <a:off x="0" y="5685576"/>
            <a:ext cx="1974609" cy="1172424"/>
          </a:xfrm>
          <a:prstGeom prst="rect">
            <a:avLst/>
          </a:prstGeom>
        </p:spPr>
      </p:pic>
      <p:cxnSp>
        <p:nvCxnSpPr>
          <p:cNvPr id="17" name="Gerader Verbinder 16">
            <a:extLst>
              <a:ext uri="{FF2B5EF4-FFF2-40B4-BE49-F238E27FC236}">
                <a16:creationId xmlns:a16="http://schemas.microsoft.com/office/drawing/2014/main" id="{AD4971E3-43AC-4CEA-8519-0643BDDF5928}"/>
              </a:ext>
            </a:extLst>
          </p:cNvPr>
          <p:cNvCxnSpPr>
            <a:cxnSpLocks/>
          </p:cNvCxnSpPr>
          <p:nvPr userDrawn="1"/>
        </p:nvCxnSpPr>
        <p:spPr>
          <a:xfrm>
            <a:off x="371475" y="404813"/>
            <a:ext cx="1144905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3" name="Textplatzhalter 4">
            <a:extLst>
              <a:ext uri="{FF2B5EF4-FFF2-40B4-BE49-F238E27FC236}">
                <a16:creationId xmlns:a16="http://schemas.microsoft.com/office/drawing/2014/main" id="{65DD138E-0923-4F80-BE13-2F81903C0FB8}"/>
              </a:ext>
            </a:extLst>
          </p:cNvPr>
          <p:cNvSpPr>
            <a:spLocks noGrp="1"/>
          </p:cNvSpPr>
          <p:nvPr>
            <p:ph type="body" sz="quarter" idx="12" hasCustomPrompt="1"/>
          </p:nvPr>
        </p:nvSpPr>
        <p:spPr>
          <a:xfrm>
            <a:off x="371474" y="1323188"/>
            <a:ext cx="3456000" cy="4234929"/>
          </a:xfrm>
          <a:prstGeom prst="rect">
            <a:avLst/>
          </a:prstGeom>
        </p:spPr>
        <p:txBody>
          <a:bodyPr lIns="0" tIns="36000" rIns="68400" bIns="36000">
            <a:normAutofit/>
          </a:bodyPr>
          <a:lstStyle>
            <a:lvl1pPr marL="0" marR="0" indent="0" algn="l" defTabSz="814920" rtl="0" eaLnBrk="1" fontAlgn="auto" latinLnBrk="0" hangingPunct="1">
              <a:lnSpc>
                <a:spcPct val="130000"/>
              </a:lnSpc>
              <a:spcBef>
                <a:spcPts val="0"/>
              </a:spcBef>
              <a:spcAft>
                <a:spcPts val="0"/>
              </a:spcAft>
              <a:buClr>
                <a:srgbClr val="A5027D"/>
              </a:buClr>
              <a:buSzTx/>
              <a:buFont typeface="Arial" panose="020B0604020202020204" pitchFamily="34" charset="0"/>
              <a:buNone/>
              <a:tabLst/>
              <a:defRPr sz="1700" baseline="0">
                <a:solidFill>
                  <a:schemeClr val="accent1"/>
                </a:solidFill>
                <a:latin typeface="Calibri Light" panose="020F0302020204030204" pitchFamily="34" charset="0"/>
                <a:cs typeface="Calibri Light" panose="020F0302020204030204" pitchFamily="34" charset="0"/>
              </a:defRPr>
            </a:lvl1pPr>
            <a:lvl2pPr marL="403200" marR="0" indent="-198000" algn="l" defTabSz="814920" rtl="0" eaLnBrk="1" fontAlgn="auto" latinLnBrk="0" hangingPunct="1">
              <a:lnSpc>
                <a:spcPct val="130000"/>
              </a:lnSpc>
              <a:spcBef>
                <a:spcPts val="0"/>
              </a:spcBef>
              <a:spcAft>
                <a:spcPts val="0"/>
              </a:spcAft>
              <a:buClr>
                <a:srgbClr val="A5027D"/>
              </a:buClr>
              <a:buSzTx/>
              <a:buFont typeface="Arial" panose="020B0604020202020204" pitchFamily="34" charset="0"/>
              <a:buChar char="–"/>
              <a:tabLst/>
              <a:defRPr sz="1300" baseline="0">
                <a:solidFill>
                  <a:schemeClr val="accent3"/>
                </a:solidFill>
              </a:defRPr>
            </a:lvl2pPr>
            <a:lvl3pPr marL="403200" marR="0" indent="0" algn="l" defTabSz="814920" rtl="0" eaLnBrk="1" fontAlgn="auto" latinLnBrk="0" hangingPunct="1">
              <a:lnSpc>
                <a:spcPct val="130000"/>
              </a:lnSpc>
              <a:spcBef>
                <a:spcPts val="0"/>
              </a:spcBef>
              <a:spcAft>
                <a:spcPts val="0"/>
              </a:spcAft>
              <a:buClr>
                <a:srgbClr val="A5027D"/>
              </a:buClr>
              <a:buSzTx/>
              <a:buFont typeface="Arial" panose="020B0604020202020204" pitchFamily="34" charset="0"/>
              <a:buNone/>
              <a:tabLst/>
              <a:defRPr sz="1700" baseline="0">
                <a:solidFill>
                  <a:schemeClr val="accent3"/>
                </a:solidFill>
                <a:latin typeface="Calibri Light" panose="020F0302020204030204" pitchFamily="34" charset="0"/>
                <a:cs typeface="Calibri Light" panose="020F0302020204030204" pitchFamily="34" charset="0"/>
              </a:defRPr>
            </a:lvl3pPr>
          </a:lstStyle>
          <a:p>
            <a:pPr lvl="0"/>
            <a:r>
              <a:rPr lang="de-DE" dirty="0"/>
              <a:t>xxx</a:t>
            </a:r>
          </a:p>
          <a:p>
            <a:pPr lvl="2"/>
            <a:endParaRPr lang="de-DE" dirty="0"/>
          </a:p>
        </p:txBody>
      </p:sp>
      <p:sp>
        <p:nvSpPr>
          <p:cNvPr id="13" name="Textplatzhalter 4">
            <a:extLst>
              <a:ext uri="{FF2B5EF4-FFF2-40B4-BE49-F238E27FC236}">
                <a16:creationId xmlns:a16="http://schemas.microsoft.com/office/drawing/2014/main" id="{0A8BDE0D-25C3-48FD-9474-424737724AAC}"/>
              </a:ext>
            </a:extLst>
          </p:cNvPr>
          <p:cNvSpPr>
            <a:spLocks noGrp="1"/>
          </p:cNvSpPr>
          <p:nvPr>
            <p:ph type="body" sz="quarter" idx="18" hasCustomPrompt="1"/>
          </p:nvPr>
        </p:nvSpPr>
        <p:spPr>
          <a:xfrm>
            <a:off x="4360463" y="1323188"/>
            <a:ext cx="3456000" cy="4234929"/>
          </a:xfrm>
          <a:prstGeom prst="rect">
            <a:avLst/>
          </a:prstGeom>
        </p:spPr>
        <p:txBody>
          <a:bodyPr lIns="0" tIns="36000" rIns="68400" bIns="36000">
            <a:normAutofit/>
          </a:bodyPr>
          <a:lstStyle>
            <a:lvl1pPr marL="0" marR="0" indent="0" algn="l" defTabSz="814920" rtl="0" eaLnBrk="1" fontAlgn="auto" latinLnBrk="0" hangingPunct="1">
              <a:lnSpc>
                <a:spcPct val="130000"/>
              </a:lnSpc>
              <a:spcBef>
                <a:spcPts val="0"/>
              </a:spcBef>
              <a:spcAft>
                <a:spcPts val="0"/>
              </a:spcAft>
              <a:buClr>
                <a:srgbClr val="A5027D"/>
              </a:buClr>
              <a:buSzTx/>
              <a:buFont typeface="Arial" panose="020B0604020202020204" pitchFamily="34" charset="0"/>
              <a:buNone/>
              <a:tabLst/>
              <a:defRPr sz="1700" baseline="0">
                <a:solidFill>
                  <a:schemeClr val="accent1"/>
                </a:solidFill>
                <a:latin typeface="Calibri Light" panose="020F0302020204030204" pitchFamily="34" charset="0"/>
                <a:cs typeface="Calibri Light" panose="020F0302020204030204" pitchFamily="34" charset="0"/>
              </a:defRPr>
            </a:lvl1pPr>
            <a:lvl2pPr marL="403200" marR="0" indent="-198000" algn="l" defTabSz="814920" rtl="0" eaLnBrk="1" fontAlgn="auto" latinLnBrk="0" hangingPunct="1">
              <a:lnSpc>
                <a:spcPct val="130000"/>
              </a:lnSpc>
              <a:spcBef>
                <a:spcPts val="0"/>
              </a:spcBef>
              <a:spcAft>
                <a:spcPts val="0"/>
              </a:spcAft>
              <a:buClr>
                <a:srgbClr val="A5027D"/>
              </a:buClr>
              <a:buSzTx/>
              <a:buFont typeface="Arial" panose="020B0604020202020204" pitchFamily="34" charset="0"/>
              <a:buChar char="–"/>
              <a:tabLst/>
              <a:defRPr sz="1300" baseline="0">
                <a:solidFill>
                  <a:schemeClr val="accent3"/>
                </a:solidFill>
              </a:defRPr>
            </a:lvl2pPr>
            <a:lvl3pPr marL="403200" marR="0" indent="0" algn="l" defTabSz="814920" rtl="0" eaLnBrk="1" fontAlgn="auto" latinLnBrk="0" hangingPunct="1">
              <a:lnSpc>
                <a:spcPct val="130000"/>
              </a:lnSpc>
              <a:spcBef>
                <a:spcPts val="0"/>
              </a:spcBef>
              <a:spcAft>
                <a:spcPts val="0"/>
              </a:spcAft>
              <a:buClr>
                <a:srgbClr val="A5027D"/>
              </a:buClr>
              <a:buSzTx/>
              <a:buFont typeface="Arial" panose="020B0604020202020204" pitchFamily="34" charset="0"/>
              <a:buNone/>
              <a:tabLst/>
              <a:defRPr sz="1700" baseline="0">
                <a:solidFill>
                  <a:schemeClr val="accent3"/>
                </a:solidFill>
                <a:latin typeface="Calibri Light" panose="020F0302020204030204" pitchFamily="34" charset="0"/>
                <a:cs typeface="Calibri Light" panose="020F0302020204030204" pitchFamily="34" charset="0"/>
              </a:defRPr>
            </a:lvl3pPr>
          </a:lstStyle>
          <a:p>
            <a:pPr lvl="0"/>
            <a:r>
              <a:rPr lang="de-DE" dirty="0"/>
              <a:t>xxx</a:t>
            </a:r>
          </a:p>
          <a:p>
            <a:pPr lvl="2"/>
            <a:endParaRPr lang="de-DE" dirty="0"/>
          </a:p>
        </p:txBody>
      </p:sp>
      <p:sp>
        <p:nvSpPr>
          <p:cNvPr id="15" name="Textplatzhalter 4">
            <a:extLst>
              <a:ext uri="{FF2B5EF4-FFF2-40B4-BE49-F238E27FC236}">
                <a16:creationId xmlns:a16="http://schemas.microsoft.com/office/drawing/2014/main" id="{26070E52-5602-4C4E-9097-1F74D24B473A}"/>
              </a:ext>
            </a:extLst>
          </p:cNvPr>
          <p:cNvSpPr>
            <a:spLocks noGrp="1"/>
          </p:cNvSpPr>
          <p:nvPr>
            <p:ph type="body" sz="quarter" idx="19" hasCustomPrompt="1"/>
          </p:nvPr>
        </p:nvSpPr>
        <p:spPr>
          <a:xfrm>
            <a:off x="8349451" y="1323188"/>
            <a:ext cx="3456000" cy="4234929"/>
          </a:xfrm>
          <a:prstGeom prst="rect">
            <a:avLst/>
          </a:prstGeom>
        </p:spPr>
        <p:txBody>
          <a:bodyPr lIns="0" tIns="36000" rIns="68400" bIns="36000">
            <a:normAutofit/>
          </a:bodyPr>
          <a:lstStyle>
            <a:lvl1pPr marL="0" marR="0" indent="0" algn="l" defTabSz="814920" rtl="0" eaLnBrk="1" fontAlgn="auto" latinLnBrk="0" hangingPunct="1">
              <a:lnSpc>
                <a:spcPct val="130000"/>
              </a:lnSpc>
              <a:spcBef>
                <a:spcPts val="0"/>
              </a:spcBef>
              <a:spcAft>
                <a:spcPts val="0"/>
              </a:spcAft>
              <a:buClr>
                <a:srgbClr val="A5027D"/>
              </a:buClr>
              <a:buSzTx/>
              <a:buFont typeface="Arial" panose="020B0604020202020204" pitchFamily="34" charset="0"/>
              <a:buNone/>
              <a:tabLst/>
              <a:defRPr sz="1700" baseline="0">
                <a:solidFill>
                  <a:schemeClr val="accent1"/>
                </a:solidFill>
                <a:latin typeface="Calibri Light" panose="020F0302020204030204" pitchFamily="34" charset="0"/>
                <a:cs typeface="Calibri Light" panose="020F0302020204030204" pitchFamily="34" charset="0"/>
              </a:defRPr>
            </a:lvl1pPr>
            <a:lvl2pPr marL="403200" marR="0" indent="-198000" algn="l" defTabSz="814920" rtl="0" eaLnBrk="1" fontAlgn="auto" latinLnBrk="0" hangingPunct="1">
              <a:lnSpc>
                <a:spcPct val="130000"/>
              </a:lnSpc>
              <a:spcBef>
                <a:spcPts val="0"/>
              </a:spcBef>
              <a:spcAft>
                <a:spcPts val="0"/>
              </a:spcAft>
              <a:buClr>
                <a:srgbClr val="A5027D"/>
              </a:buClr>
              <a:buSzTx/>
              <a:buFont typeface="Arial" panose="020B0604020202020204" pitchFamily="34" charset="0"/>
              <a:buChar char="–"/>
              <a:tabLst/>
              <a:defRPr sz="1300" baseline="0">
                <a:solidFill>
                  <a:schemeClr val="accent3"/>
                </a:solidFill>
              </a:defRPr>
            </a:lvl2pPr>
            <a:lvl3pPr marL="403200" marR="0" indent="0" algn="l" defTabSz="814920" rtl="0" eaLnBrk="1" fontAlgn="auto" latinLnBrk="0" hangingPunct="1">
              <a:lnSpc>
                <a:spcPct val="130000"/>
              </a:lnSpc>
              <a:spcBef>
                <a:spcPts val="0"/>
              </a:spcBef>
              <a:spcAft>
                <a:spcPts val="0"/>
              </a:spcAft>
              <a:buClr>
                <a:srgbClr val="A5027D"/>
              </a:buClr>
              <a:buSzTx/>
              <a:buFont typeface="Arial" panose="020B0604020202020204" pitchFamily="34" charset="0"/>
              <a:buNone/>
              <a:tabLst/>
              <a:defRPr sz="1700" baseline="0">
                <a:solidFill>
                  <a:schemeClr val="accent3"/>
                </a:solidFill>
                <a:latin typeface="Calibri Light" panose="020F0302020204030204" pitchFamily="34" charset="0"/>
                <a:cs typeface="Calibri Light" panose="020F0302020204030204" pitchFamily="34" charset="0"/>
              </a:defRPr>
            </a:lvl3pPr>
          </a:lstStyle>
          <a:p>
            <a:pPr lvl="0"/>
            <a:r>
              <a:rPr lang="de-DE" dirty="0"/>
              <a:t>xxx</a:t>
            </a:r>
          </a:p>
          <a:p>
            <a:pPr lvl="2"/>
            <a:endParaRPr lang="de-DE" dirty="0"/>
          </a:p>
        </p:txBody>
      </p:sp>
      <p:pic>
        <p:nvPicPr>
          <p:cNvPr id="11" name="Grafik 10">
            <a:extLst>
              <a:ext uri="{FF2B5EF4-FFF2-40B4-BE49-F238E27FC236}">
                <a16:creationId xmlns:a16="http://schemas.microsoft.com/office/drawing/2014/main" id="{40EBA72B-4DFD-4552-9A2B-F1F15C7FC2B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637193" y="165316"/>
            <a:ext cx="168258" cy="167542"/>
          </a:xfrm>
          <a:prstGeom prst="rect">
            <a:avLst/>
          </a:prstGeom>
        </p:spPr>
      </p:pic>
      <p:sp>
        <p:nvSpPr>
          <p:cNvPr id="16" name="Foliennummernplatzhalter 5">
            <a:extLst>
              <a:ext uri="{FF2B5EF4-FFF2-40B4-BE49-F238E27FC236}">
                <a16:creationId xmlns:a16="http://schemas.microsoft.com/office/drawing/2014/main" id="{284A8207-8341-4CBC-899D-F9B236F66570}"/>
              </a:ext>
            </a:extLst>
          </p:cNvPr>
          <p:cNvSpPr txBox="1">
            <a:spLocks/>
          </p:cNvSpPr>
          <p:nvPr userDrawn="1"/>
        </p:nvSpPr>
        <p:spPr>
          <a:xfrm>
            <a:off x="11541937" y="6606615"/>
            <a:ext cx="557175" cy="238916"/>
          </a:xfrm>
          <a:prstGeom prst="rect">
            <a:avLst/>
          </a:prstGeom>
        </p:spPr>
        <p:txBody>
          <a:bodyPr vert="horz" lIns="53459" tIns="26729" rIns="53459" bIns="26729" rtlCol="0" anchor="ctr"/>
          <a:lstStyle>
            <a:defPPr>
              <a:defRPr lang="de-DE"/>
            </a:defPPr>
            <a:lvl1pPr marL="0" algn="r" defTabSz="1045159" rtl="0" eaLnBrk="1" latinLnBrk="0" hangingPunct="1">
              <a:defRPr sz="1200" kern="1200">
                <a:solidFill>
                  <a:schemeClr val="tx1">
                    <a:tint val="75000"/>
                  </a:schemeClr>
                </a:solidFill>
                <a:latin typeface="+mn-lt"/>
                <a:ea typeface="+mn-ea"/>
                <a:cs typeface="+mn-cs"/>
              </a:defRPr>
            </a:lvl1pPr>
            <a:lvl2pPr marL="522580" algn="l" defTabSz="1045159" rtl="0" eaLnBrk="1" latinLnBrk="0" hangingPunct="1">
              <a:defRPr sz="2100" kern="1200">
                <a:solidFill>
                  <a:schemeClr val="tx1"/>
                </a:solidFill>
                <a:latin typeface="+mn-lt"/>
                <a:ea typeface="+mn-ea"/>
                <a:cs typeface="+mn-cs"/>
              </a:defRPr>
            </a:lvl2pPr>
            <a:lvl3pPr marL="1045159" algn="l" defTabSz="1045159" rtl="0" eaLnBrk="1" latinLnBrk="0" hangingPunct="1">
              <a:defRPr sz="2100" kern="1200">
                <a:solidFill>
                  <a:schemeClr val="tx1"/>
                </a:solidFill>
                <a:latin typeface="+mn-lt"/>
                <a:ea typeface="+mn-ea"/>
                <a:cs typeface="+mn-cs"/>
              </a:defRPr>
            </a:lvl3pPr>
            <a:lvl4pPr marL="1567739" algn="l" defTabSz="1045159" rtl="0" eaLnBrk="1" latinLnBrk="0" hangingPunct="1">
              <a:defRPr sz="2100" kern="1200">
                <a:solidFill>
                  <a:schemeClr val="tx1"/>
                </a:solidFill>
                <a:latin typeface="+mn-lt"/>
                <a:ea typeface="+mn-ea"/>
                <a:cs typeface="+mn-cs"/>
              </a:defRPr>
            </a:lvl4pPr>
            <a:lvl5pPr marL="2090318" algn="l" defTabSz="1045159" rtl="0" eaLnBrk="1" latinLnBrk="0" hangingPunct="1">
              <a:defRPr sz="2100" kern="1200">
                <a:solidFill>
                  <a:schemeClr val="tx1"/>
                </a:solidFill>
                <a:latin typeface="+mn-lt"/>
                <a:ea typeface="+mn-ea"/>
                <a:cs typeface="+mn-cs"/>
              </a:defRPr>
            </a:lvl5pPr>
            <a:lvl6pPr marL="2612898" algn="l" defTabSz="1045159" rtl="0" eaLnBrk="1" latinLnBrk="0" hangingPunct="1">
              <a:defRPr sz="2100" kern="1200">
                <a:solidFill>
                  <a:schemeClr val="tx1"/>
                </a:solidFill>
                <a:latin typeface="+mn-lt"/>
                <a:ea typeface="+mn-ea"/>
                <a:cs typeface="+mn-cs"/>
              </a:defRPr>
            </a:lvl6pPr>
            <a:lvl7pPr marL="3135478" algn="l" defTabSz="1045159" rtl="0" eaLnBrk="1" latinLnBrk="0" hangingPunct="1">
              <a:defRPr sz="2100" kern="1200">
                <a:solidFill>
                  <a:schemeClr val="tx1"/>
                </a:solidFill>
                <a:latin typeface="+mn-lt"/>
                <a:ea typeface="+mn-ea"/>
                <a:cs typeface="+mn-cs"/>
              </a:defRPr>
            </a:lvl7pPr>
            <a:lvl8pPr marL="3658057" algn="l" defTabSz="1045159" rtl="0" eaLnBrk="1" latinLnBrk="0" hangingPunct="1">
              <a:defRPr sz="2100" kern="1200">
                <a:solidFill>
                  <a:schemeClr val="tx1"/>
                </a:solidFill>
                <a:latin typeface="+mn-lt"/>
                <a:ea typeface="+mn-ea"/>
                <a:cs typeface="+mn-cs"/>
              </a:defRPr>
            </a:lvl8pPr>
            <a:lvl9pPr marL="4180637" algn="l" defTabSz="1045159" rtl="0" eaLnBrk="1" latinLnBrk="0" hangingPunct="1">
              <a:defRPr sz="2100" kern="1200">
                <a:solidFill>
                  <a:schemeClr val="tx1"/>
                </a:solidFill>
                <a:latin typeface="+mn-lt"/>
                <a:ea typeface="+mn-ea"/>
                <a:cs typeface="+mn-cs"/>
              </a:defRPr>
            </a:lvl9pPr>
          </a:lstStyle>
          <a:p>
            <a:pPr algn="r"/>
            <a:fld id="{585A1053-7EE7-49FA-B7FB-DD0111E6FC12}" type="slidenum">
              <a:rPr lang="de-DE" sz="1000" smtClean="0">
                <a:solidFill>
                  <a:srgbClr val="D2AA73"/>
                </a:solidFill>
                <a:latin typeface="Calibri" panose="020F0502020204030204" pitchFamily="34" charset="0"/>
                <a:ea typeface="Verdana" panose="020B0604030504040204" pitchFamily="34" charset="0"/>
                <a:cs typeface="Calibri" panose="020F0502020204030204" pitchFamily="34" charset="0"/>
              </a:rPr>
              <a:pPr algn="r"/>
              <a:t>‹nr.›</a:t>
            </a:fld>
            <a:endParaRPr lang="de-DE" sz="1000" dirty="0">
              <a:solidFill>
                <a:srgbClr val="D2AA73"/>
              </a:solidFill>
              <a:latin typeface="Calibri" panose="020F0502020204030204" pitchFamily="34" charset="0"/>
              <a:ea typeface="Verdana" panose="020B0604030504040204" pitchFamily="34" charset="0"/>
              <a:cs typeface="Calibri" panose="020F0502020204030204" pitchFamily="34" charset="0"/>
            </a:endParaRPr>
          </a:p>
        </p:txBody>
      </p:sp>
      <p:sp>
        <p:nvSpPr>
          <p:cNvPr id="18" name="Textplatzhalter 5">
            <a:extLst>
              <a:ext uri="{FF2B5EF4-FFF2-40B4-BE49-F238E27FC236}">
                <a16:creationId xmlns:a16="http://schemas.microsoft.com/office/drawing/2014/main" id="{A0232A2D-4A82-44B5-989B-980C29FF0AD9}"/>
              </a:ext>
            </a:extLst>
          </p:cNvPr>
          <p:cNvSpPr>
            <a:spLocks noGrp="1"/>
          </p:cNvSpPr>
          <p:nvPr>
            <p:ph type="body" sz="quarter" idx="20" hasCustomPrompt="1"/>
          </p:nvPr>
        </p:nvSpPr>
        <p:spPr>
          <a:xfrm>
            <a:off x="371474" y="410275"/>
            <a:ext cx="7610476" cy="612775"/>
          </a:xfrm>
          <a:prstGeom prst="rect">
            <a:avLst/>
          </a:prstGeom>
        </p:spPr>
        <p:txBody>
          <a:bodyPr lIns="0" tIns="108000" bIns="0"/>
          <a:lstStyle>
            <a:lvl1pPr marL="0" indent="0">
              <a:buNone/>
              <a:defRPr sz="2500">
                <a:latin typeface="+mn-lt"/>
              </a:defRPr>
            </a:lvl1pPr>
          </a:lstStyle>
          <a:p>
            <a:pPr lvl="0"/>
            <a:r>
              <a:rPr lang="de-DE" dirty="0"/>
              <a:t>HEADLINE</a:t>
            </a:r>
          </a:p>
        </p:txBody>
      </p:sp>
      <p:cxnSp>
        <p:nvCxnSpPr>
          <p:cNvPr id="12" name="Gerader Verbinder 11">
            <a:extLst>
              <a:ext uri="{FF2B5EF4-FFF2-40B4-BE49-F238E27FC236}">
                <a16:creationId xmlns:a16="http://schemas.microsoft.com/office/drawing/2014/main" id="{14E33B89-021A-41DC-AE23-0653A04EA2FA}"/>
              </a:ext>
            </a:extLst>
          </p:cNvPr>
          <p:cNvCxnSpPr/>
          <p:nvPr userDrawn="1"/>
        </p:nvCxnSpPr>
        <p:spPr>
          <a:xfrm>
            <a:off x="4094782" y="1323188"/>
            <a:ext cx="0" cy="4284000"/>
          </a:xfrm>
          <a:prstGeom prst="line">
            <a:avLst/>
          </a:prstGeom>
          <a:ln w="19050">
            <a:solidFill>
              <a:srgbClr val="A5AFC8"/>
            </a:solidFill>
            <a:prstDash val="sysDot"/>
          </a:ln>
        </p:spPr>
        <p:style>
          <a:lnRef idx="1">
            <a:schemeClr val="accent1"/>
          </a:lnRef>
          <a:fillRef idx="0">
            <a:schemeClr val="accent1"/>
          </a:fillRef>
          <a:effectRef idx="0">
            <a:schemeClr val="accent1"/>
          </a:effectRef>
          <a:fontRef idx="minor">
            <a:schemeClr val="tx1"/>
          </a:fontRef>
        </p:style>
      </p:cxnSp>
      <p:cxnSp>
        <p:nvCxnSpPr>
          <p:cNvPr id="19" name="Gerader Verbinder 18">
            <a:extLst>
              <a:ext uri="{FF2B5EF4-FFF2-40B4-BE49-F238E27FC236}">
                <a16:creationId xmlns:a16="http://schemas.microsoft.com/office/drawing/2014/main" id="{FFD02EFE-D78E-4575-A47A-46839FC25956}"/>
              </a:ext>
            </a:extLst>
          </p:cNvPr>
          <p:cNvCxnSpPr/>
          <p:nvPr userDrawn="1"/>
        </p:nvCxnSpPr>
        <p:spPr>
          <a:xfrm>
            <a:off x="8099080" y="1323188"/>
            <a:ext cx="0" cy="4248000"/>
          </a:xfrm>
          <a:prstGeom prst="line">
            <a:avLst/>
          </a:prstGeom>
          <a:ln w="19050">
            <a:solidFill>
              <a:srgbClr val="A5AFC8"/>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08054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ext">
    <p:spTree>
      <p:nvGrpSpPr>
        <p:cNvPr id="1" name=""/>
        <p:cNvGrpSpPr/>
        <p:nvPr/>
      </p:nvGrpSpPr>
      <p:grpSpPr>
        <a:xfrm>
          <a:off x="0" y="0"/>
          <a:ext cx="0" cy="0"/>
          <a:chOff x="0" y="0"/>
          <a:chExt cx="0" cy="0"/>
        </a:xfrm>
      </p:grpSpPr>
      <p:cxnSp>
        <p:nvCxnSpPr>
          <p:cNvPr id="17" name="Gerader Verbinder 16">
            <a:extLst>
              <a:ext uri="{FF2B5EF4-FFF2-40B4-BE49-F238E27FC236}">
                <a16:creationId xmlns:a16="http://schemas.microsoft.com/office/drawing/2014/main" id="{AD4971E3-43AC-4CEA-8519-0643BDDF5928}"/>
              </a:ext>
            </a:extLst>
          </p:cNvPr>
          <p:cNvCxnSpPr>
            <a:cxnSpLocks/>
          </p:cNvCxnSpPr>
          <p:nvPr userDrawn="1"/>
        </p:nvCxnSpPr>
        <p:spPr>
          <a:xfrm>
            <a:off x="371475" y="404813"/>
            <a:ext cx="1144905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3" name="Textplatzhalter 4">
            <a:extLst>
              <a:ext uri="{FF2B5EF4-FFF2-40B4-BE49-F238E27FC236}">
                <a16:creationId xmlns:a16="http://schemas.microsoft.com/office/drawing/2014/main" id="{65DD138E-0923-4F80-BE13-2F81903C0FB8}"/>
              </a:ext>
            </a:extLst>
          </p:cNvPr>
          <p:cNvSpPr>
            <a:spLocks noGrp="1"/>
          </p:cNvSpPr>
          <p:nvPr>
            <p:ph type="body" sz="quarter" idx="12" hasCustomPrompt="1"/>
          </p:nvPr>
        </p:nvSpPr>
        <p:spPr>
          <a:xfrm>
            <a:off x="371473" y="1323188"/>
            <a:ext cx="11449049" cy="4512831"/>
          </a:xfrm>
          <a:prstGeom prst="rect">
            <a:avLst/>
          </a:prstGeom>
          <a:ln w="19050">
            <a:solidFill>
              <a:srgbClr val="C3C8D7"/>
            </a:solidFill>
            <a:prstDash val="sysDot"/>
          </a:ln>
        </p:spPr>
        <p:txBody>
          <a:bodyPr lIns="144000" tIns="144000" rIns="68400" bIns="144000">
            <a:normAutofit/>
          </a:bodyPr>
          <a:lstStyle>
            <a:lvl1pPr marL="0" marR="0" indent="0" algn="l" defTabSz="814920" rtl="0" eaLnBrk="1" fontAlgn="auto" latinLnBrk="0" hangingPunct="1">
              <a:lnSpc>
                <a:spcPct val="130000"/>
              </a:lnSpc>
              <a:spcBef>
                <a:spcPts val="0"/>
              </a:spcBef>
              <a:spcAft>
                <a:spcPts val="0"/>
              </a:spcAft>
              <a:buClr>
                <a:srgbClr val="A5027D"/>
              </a:buClr>
              <a:buSzTx/>
              <a:buFont typeface="Arial" panose="020B0604020202020204" pitchFamily="34" charset="0"/>
              <a:buNone/>
              <a:tabLst/>
              <a:defRPr sz="1700" baseline="0">
                <a:solidFill>
                  <a:schemeClr val="accent1"/>
                </a:solidFill>
                <a:latin typeface="Calibri Light" panose="020F0302020204030204" pitchFamily="34" charset="0"/>
                <a:cs typeface="Calibri Light" panose="020F0302020204030204" pitchFamily="34" charset="0"/>
              </a:defRPr>
            </a:lvl1pPr>
            <a:lvl2pPr marL="403200" marR="0" indent="-198000" algn="l" defTabSz="814920" rtl="0" eaLnBrk="1" fontAlgn="auto" latinLnBrk="0" hangingPunct="1">
              <a:lnSpc>
                <a:spcPct val="130000"/>
              </a:lnSpc>
              <a:spcBef>
                <a:spcPts val="0"/>
              </a:spcBef>
              <a:spcAft>
                <a:spcPts val="0"/>
              </a:spcAft>
              <a:buClr>
                <a:srgbClr val="A5027D"/>
              </a:buClr>
              <a:buSzTx/>
              <a:buFont typeface="Arial" panose="020B0604020202020204" pitchFamily="34" charset="0"/>
              <a:buChar char="–"/>
              <a:tabLst/>
              <a:defRPr sz="1300" baseline="0">
                <a:solidFill>
                  <a:schemeClr val="accent3"/>
                </a:solidFill>
              </a:defRPr>
            </a:lvl2pPr>
            <a:lvl3pPr marL="403200" marR="0" indent="0" algn="l" defTabSz="814920" rtl="0" eaLnBrk="1" fontAlgn="auto" latinLnBrk="0" hangingPunct="1">
              <a:lnSpc>
                <a:spcPct val="130000"/>
              </a:lnSpc>
              <a:spcBef>
                <a:spcPts val="0"/>
              </a:spcBef>
              <a:spcAft>
                <a:spcPts val="0"/>
              </a:spcAft>
              <a:buClr>
                <a:srgbClr val="A5027D"/>
              </a:buClr>
              <a:buSzTx/>
              <a:buFont typeface="Arial" panose="020B0604020202020204" pitchFamily="34" charset="0"/>
              <a:buNone/>
              <a:tabLst/>
              <a:defRPr sz="1600" baseline="0">
                <a:solidFill>
                  <a:schemeClr val="accent3"/>
                </a:solidFill>
                <a:latin typeface="Calibri Light" panose="020F0302020204030204" pitchFamily="34" charset="0"/>
                <a:cs typeface="Calibri Light" panose="020F0302020204030204" pitchFamily="34" charset="0"/>
              </a:defRPr>
            </a:lvl3pPr>
          </a:lstStyle>
          <a:p>
            <a:pPr lvl="0"/>
            <a:r>
              <a:rPr lang="de-DE" dirty="0"/>
              <a:t>xxx</a:t>
            </a:r>
          </a:p>
          <a:p>
            <a:pPr lvl="2"/>
            <a:endParaRPr lang="de-DE" dirty="0"/>
          </a:p>
        </p:txBody>
      </p:sp>
      <p:pic>
        <p:nvPicPr>
          <p:cNvPr id="9" name="Grafik 8">
            <a:extLst>
              <a:ext uri="{FF2B5EF4-FFF2-40B4-BE49-F238E27FC236}">
                <a16:creationId xmlns:a16="http://schemas.microsoft.com/office/drawing/2014/main" id="{96F4462B-B452-49A7-AFE3-086E58FEBBE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637193" y="165316"/>
            <a:ext cx="168258" cy="167542"/>
          </a:xfrm>
          <a:prstGeom prst="rect">
            <a:avLst/>
          </a:prstGeom>
        </p:spPr>
      </p:pic>
      <p:sp>
        <p:nvSpPr>
          <p:cNvPr id="11" name="Foliennummernplatzhalter 5">
            <a:extLst>
              <a:ext uri="{FF2B5EF4-FFF2-40B4-BE49-F238E27FC236}">
                <a16:creationId xmlns:a16="http://schemas.microsoft.com/office/drawing/2014/main" id="{A85CB26B-0F42-4F4B-A6E6-50D6AF4FB3CA}"/>
              </a:ext>
            </a:extLst>
          </p:cNvPr>
          <p:cNvSpPr txBox="1">
            <a:spLocks/>
          </p:cNvSpPr>
          <p:nvPr userDrawn="1"/>
        </p:nvSpPr>
        <p:spPr>
          <a:xfrm>
            <a:off x="11541937" y="6606615"/>
            <a:ext cx="557175" cy="238916"/>
          </a:xfrm>
          <a:prstGeom prst="rect">
            <a:avLst/>
          </a:prstGeom>
        </p:spPr>
        <p:txBody>
          <a:bodyPr vert="horz" lIns="53459" tIns="26729" rIns="53459" bIns="26729" rtlCol="0" anchor="ctr"/>
          <a:lstStyle>
            <a:defPPr>
              <a:defRPr lang="de-DE"/>
            </a:defPPr>
            <a:lvl1pPr marL="0" algn="r" defTabSz="1045159" rtl="0" eaLnBrk="1" latinLnBrk="0" hangingPunct="1">
              <a:defRPr sz="1200" kern="1200">
                <a:solidFill>
                  <a:schemeClr val="tx1">
                    <a:tint val="75000"/>
                  </a:schemeClr>
                </a:solidFill>
                <a:latin typeface="+mn-lt"/>
                <a:ea typeface="+mn-ea"/>
                <a:cs typeface="+mn-cs"/>
              </a:defRPr>
            </a:lvl1pPr>
            <a:lvl2pPr marL="522580" algn="l" defTabSz="1045159" rtl="0" eaLnBrk="1" latinLnBrk="0" hangingPunct="1">
              <a:defRPr sz="2100" kern="1200">
                <a:solidFill>
                  <a:schemeClr val="tx1"/>
                </a:solidFill>
                <a:latin typeface="+mn-lt"/>
                <a:ea typeface="+mn-ea"/>
                <a:cs typeface="+mn-cs"/>
              </a:defRPr>
            </a:lvl2pPr>
            <a:lvl3pPr marL="1045159" algn="l" defTabSz="1045159" rtl="0" eaLnBrk="1" latinLnBrk="0" hangingPunct="1">
              <a:defRPr sz="2100" kern="1200">
                <a:solidFill>
                  <a:schemeClr val="tx1"/>
                </a:solidFill>
                <a:latin typeface="+mn-lt"/>
                <a:ea typeface="+mn-ea"/>
                <a:cs typeface="+mn-cs"/>
              </a:defRPr>
            </a:lvl3pPr>
            <a:lvl4pPr marL="1567739" algn="l" defTabSz="1045159" rtl="0" eaLnBrk="1" latinLnBrk="0" hangingPunct="1">
              <a:defRPr sz="2100" kern="1200">
                <a:solidFill>
                  <a:schemeClr val="tx1"/>
                </a:solidFill>
                <a:latin typeface="+mn-lt"/>
                <a:ea typeface="+mn-ea"/>
                <a:cs typeface="+mn-cs"/>
              </a:defRPr>
            </a:lvl4pPr>
            <a:lvl5pPr marL="2090318" algn="l" defTabSz="1045159" rtl="0" eaLnBrk="1" latinLnBrk="0" hangingPunct="1">
              <a:defRPr sz="2100" kern="1200">
                <a:solidFill>
                  <a:schemeClr val="tx1"/>
                </a:solidFill>
                <a:latin typeface="+mn-lt"/>
                <a:ea typeface="+mn-ea"/>
                <a:cs typeface="+mn-cs"/>
              </a:defRPr>
            </a:lvl5pPr>
            <a:lvl6pPr marL="2612898" algn="l" defTabSz="1045159" rtl="0" eaLnBrk="1" latinLnBrk="0" hangingPunct="1">
              <a:defRPr sz="2100" kern="1200">
                <a:solidFill>
                  <a:schemeClr val="tx1"/>
                </a:solidFill>
                <a:latin typeface="+mn-lt"/>
                <a:ea typeface="+mn-ea"/>
                <a:cs typeface="+mn-cs"/>
              </a:defRPr>
            </a:lvl6pPr>
            <a:lvl7pPr marL="3135478" algn="l" defTabSz="1045159" rtl="0" eaLnBrk="1" latinLnBrk="0" hangingPunct="1">
              <a:defRPr sz="2100" kern="1200">
                <a:solidFill>
                  <a:schemeClr val="tx1"/>
                </a:solidFill>
                <a:latin typeface="+mn-lt"/>
                <a:ea typeface="+mn-ea"/>
                <a:cs typeface="+mn-cs"/>
              </a:defRPr>
            </a:lvl7pPr>
            <a:lvl8pPr marL="3658057" algn="l" defTabSz="1045159" rtl="0" eaLnBrk="1" latinLnBrk="0" hangingPunct="1">
              <a:defRPr sz="2100" kern="1200">
                <a:solidFill>
                  <a:schemeClr val="tx1"/>
                </a:solidFill>
                <a:latin typeface="+mn-lt"/>
                <a:ea typeface="+mn-ea"/>
                <a:cs typeface="+mn-cs"/>
              </a:defRPr>
            </a:lvl8pPr>
            <a:lvl9pPr marL="4180637" algn="l" defTabSz="1045159" rtl="0" eaLnBrk="1" latinLnBrk="0" hangingPunct="1">
              <a:defRPr sz="2100" kern="1200">
                <a:solidFill>
                  <a:schemeClr val="tx1"/>
                </a:solidFill>
                <a:latin typeface="+mn-lt"/>
                <a:ea typeface="+mn-ea"/>
                <a:cs typeface="+mn-cs"/>
              </a:defRPr>
            </a:lvl9pPr>
          </a:lstStyle>
          <a:p>
            <a:pPr algn="r"/>
            <a:fld id="{585A1053-7EE7-49FA-B7FB-DD0111E6FC12}" type="slidenum">
              <a:rPr lang="de-DE" sz="1000" smtClean="0">
                <a:solidFill>
                  <a:srgbClr val="D2AA73"/>
                </a:solidFill>
                <a:latin typeface="Calibri" panose="020F0502020204030204" pitchFamily="34" charset="0"/>
                <a:ea typeface="Verdana" panose="020B0604030504040204" pitchFamily="34" charset="0"/>
                <a:cs typeface="Calibri" panose="020F0502020204030204" pitchFamily="34" charset="0"/>
              </a:rPr>
              <a:pPr algn="r"/>
              <a:t>‹nr.›</a:t>
            </a:fld>
            <a:endParaRPr lang="de-DE" sz="1000" dirty="0">
              <a:solidFill>
                <a:srgbClr val="D2AA73"/>
              </a:solidFill>
              <a:latin typeface="Calibri" panose="020F0502020204030204" pitchFamily="34" charset="0"/>
              <a:ea typeface="Verdana" panose="020B0604030504040204" pitchFamily="34" charset="0"/>
              <a:cs typeface="Calibri" panose="020F0502020204030204" pitchFamily="34" charset="0"/>
            </a:endParaRPr>
          </a:p>
        </p:txBody>
      </p:sp>
      <p:sp>
        <p:nvSpPr>
          <p:cNvPr id="12" name="Textplatzhalter 5">
            <a:extLst>
              <a:ext uri="{FF2B5EF4-FFF2-40B4-BE49-F238E27FC236}">
                <a16:creationId xmlns:a16="http://schemas.microsoft.com/office/drawing/2014/main" id="{02C6E10B-A411-44E8-85D7-6673AE46408F}"/>
              </a:ext>
            </a:extLst>
          </p:cNvPr>
          <p:cNvSpPr>
            <a:spLocks noGrp="1"/>
          </p:cNvSpPr>
          <p:nvPr>
            <p:ph type="body" sz="quarter" idx="19" hasCustomPrompt="1"/>
          </p:nvPr>
        </p:nvSpPr>
        <p:spPr>
          <a:xfrm>
            <a:off x="371474" y="410275"/>
            <a:ext cx="7610476" cy="612775"/>
          </a:xfrm>
          <a:prstGeom prst="rect">
            <a:avLst/>
          </a:prstGeom>
        </p:spPr>
        <p:txBody>
          <a:bodyPr lIns="0" tIns="108000" bIns="0"/>
          <a:lstStyle>
            <a:lvl1pPr marL="0" indent="0">
              <a:buNone/>
              <a:defRPr sz="2500">
                <a:latin typeface="+mn-lt"/>
              </a:defRPr>
            </a:lvl1pPr>
          </a:lstStyle>
          <a:p>
            <a:pPr lvl="0"/>
            <a:r>
              <a:rPr lang="de-DE" dirty="0"/>
              <a:t>HEADLINE</a:t>
            </a:r>
          </a:p>
        </p:txBody>
      </p:sp>
      <p:pic>
        <p:nvPicPr>
          <p:cNvPr id="10" name="Grafik 9">
            <a:extLst>
              <a:ext uri="{FF2B5EF4-FFF2-40B4-BE49-F238E27FC236}">
                <a16:creationId xmlns:a16="http://schemas.microsoft.com/office/drawing/2014/main" id="{18C52185-3CB6-4694-85D6-0BD93AAF6AC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35781" t="72258" r="39219"/>
          <a:stretch/>
        </p:blipFill>
        <p:spPr>
          <a:xfrm>
            <a:off x="0" y="5685576"/>
            <a:ext cx="1974609" cy="1172424"/>
          </a:xfrm>
          <a:prstGeom prst="rect">
            <a:avLst/>
          </a:prstGeom>
        </p:spPr>
      </p:pic>
    </p:spTree>
    <p:extLst>
      <p:ext uri="{BB962C8B-B14F-4D97-AF65-F5344CB8AC3E}">
        <p14:creationId xmlns:p14="http://schemas.microsoft.com/office/powerpoint/2010/main" val="12133490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Textblöcke">
    <p:spTree>
      <p:nvGrpSpPr>
        <p:cNvPr id="1" name=""/>
        <p:cNvGrpSpPr/>
        <p:nvPr/>
      </p:nvGrpSpPr>
      <p:grpSpPr>
        <a:xfrm>
          <a:off x="0" y="0"/>
          <a:ext cx="0" cy="0"/>
          <a:chOff x="0" y="0"/>
          <a:chExt cx="0" cy="0"/>
        </a:xfrm>
      </p:grpSpPr>
      <p:cxnSp>
        <p:nvCxnSpPr>
          <p:cNvPr id="17" name="Gerader Verbinder 16">
            <a:extLst>
              <a:ext uri="{FF2B5EF4-FFF2-40B4-BE49-F238E27FC236}">
                <a16:creationId xmlns:a16="http://schemas.microsoft.com/office/drawing/2014/main" id="{AD4971E3-43AC-4CEA-8519-0643BDDF5928}"/>
              </a:ext>
            </a:extLst>
          </p:cNvPr>
          <p:cNvCxnSpPr>
            <a:cxnSpLocks/>
          </p:cNvCxnSpPr>
          <p:nvPr userDrawn="1"/>
        </p:nvCxnSpPr>
        <p:spPr>
          <a:xfrm>
            <a:off x="371475" y="404813"/>
            <a:ext cx="1144905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3" name="Textplatzhalter 4">
            <a:extLst>
              <a:ext uri="{FF2B5EF4-FFF2-40B4-BE49-F238E27FC236}">
                <a16:creationId xmlns:a16="http://schemas.microsoft.com/office/drawing/2014/main" id="{65DD138E-0923-4F80-BE13-2F81903C0FB8}"/>
              </a:ext>
            </a:extLst>
          </p:cNvPr>
          <p:cNvSpPr>
            <a:spLocks noGrp="1"/>
          </p:cNvSpPr>
          <p:nvPr>
            <p:ph type="body" sz="quarter" idx="12" hasCustomPrompt="1"/>
          </p:nvPr>
        </p:nvSpPr>
        <p:spPr>
          <a:xfrm>
            <a:off x="371474" y="2245566"/>
            <a:ext cx="3096000" cy="3527703"/>
          </a:xfrm>
          <a:prstGeom prst="rect">
            <a:avLst/>
          </a:prstGeom>
          <a:ln w="19050">
            <a:solidFill>
              <a:srgbClr val="C3C8D7"/>
            </a:solidFill>
            <a:prstDash val="sysDot"/>
          </a:ln>
        </p:spPr>
        <p:txBody>
          <a:bodyPr lIns="180000" tIns="180000" rIns="180000" bIns="180000">
            <a:normAutofit/>
          </a:bodyPr>
          <a:lstStyle>
            <a:lvl1pPr marL="0" marR="0" indent="0" algn="l" defTabSz="814920" rtl="0" eaLnBrk="1" fontAlgn="auto" latinLnBrk="0" hangingPunct="1">
              <a:lnSpc>
                <a:spcPct val="130000"/>
              </a:lnSpc>
              <a:spcBef>
                <a:spcPts val="0"/>
              </a:spcBef>
              <a:spcAft>
                <a:spcPts val="0"/>
              </a:spcAft>
              <a:buClr>
                <a:srgbClr val="A5027D"/>
              </a:buClr>
              <a:buSzTx/>
              <a:buFont typeface="Arial" panose="020B0604020202020204" pitchFamily="34" charset="0"/>
              <a:buNone/>
              <a:tabLst/>
              <a:defRPr sz="1700" baseline="0">
                <a:solidFill>
                  <a:schemeClr val="accent1"/>
                </a:solidFill>
                <a:latin typeface="Calibri Light" panose="020F0302020204030204" pitchFamily="34" charset="0"/>
                <a:cs typeface="Calibri Light" panose="020F0302020204030204" pitchFamily="34" charset="0"/>
              </a:defRPr>
            </a:lvl1pPr>
            <a:lvl2pPr marL="403200" marR="0" indent="-198000" algn="l" defTabSz="814920" rtl="0" eaLnBrk="1" fontAlgn="auto" latinLnBrk="0" hangingPunct="1">
              <a:lnSpc>
                <a:spcPct val="130000"/>
              </a:lnSpc>
              <a:spcBef>
                <a:spcPts val="0"/>
              </a:spcBef>
              <a:spcAft>
                <a:spcPts val="0"/>
              </a:spcAft>
              <a:buClr>
                <a:srgbClr val="A5027D"/>
              </a:buClr>
              <a:buSzTx/>
              <a:buFont typeface="Arial" panose="020B0604020202020204" pitchFamily="34" charset="0"/>
              <a:buChar char="–"/>
              <a:tabLst/>
              <a:defRPr sz="1300" baseline="0">
                <a:solidFill>
                  <a:schemeClr val="accent3"/>
                </a:solidFill>
              </a:defRPr>
            </a:lvl2pPr>
            <a:lvl3pPr marL="403200" marR="0" indent="0" algn="l" defTabSz="814920" rtl="0" eaLnBrk="1" fontAlgn="auto" latinLnBrk="0" hangingPunct="1">
              <a:lnSpc>
                <a:spcPct val="130000"/>
              </a:lnSpc>
              <a:spcBef>
                <a:spcPts val="0"/>
              </a:spcBef>
              <a:spcAft>
                <a:spcPts val="0"/>
              </a:spcAft>
              <a:buClr>
                <a:srgbClr val="A5027D"/>
              </a:buClr>
              <a:buSzTx/>
              <a:buFont typeface="Arial" panose="020B0604020202020204" pitchFamily="34" charset="0"/>
              <a:buNone/>
              <a:tabLst/>
              <a:defRPr sz="1700" baseline="0">
                <a:solidFill>
                  <a:schemeClr val="accent3"/>
                </a:solidFill>
                <a:latin typeface="Calibri Light" panose="020F0302020204030204" pitchFamily="34" charset="0"/>
                <a:cs typeface="Calibri Light" panose="020F0302020204030204" pitchFamily="34" charset="0"/>
              </a:defRPr>
            </a:lvl3pPr>
          </a:lstStyle>
          <a:p>
            <a:pPr lvl="0"/>
            <a:r>
              <a:rPr lang="de-DE" dirty="0"/>
              <a:t>xxx</a:t>
            </a:r>
          </a:p>
          <a:p>
            <a:pPr lvl="2"/>
            <a:endParaRPr lang="de-DE" dirty="0"/>
          </a:p>
        </p:txBody>
      </p:sp>
      <p:pic>
        <p:nvPicPr>
          <p:cNvPr id="10" name="Grafik 9">
            <a:extLst>
              <a:ext uri="{FF2B5EF4-FFF2-40B4-BE49-F238E27FC236}">
                <a16:creationId xmlns:a16="http://schemas.microsoft.com/office/drawing/2014/main" id="{4D46D2D5-8E01-496E-A405-20BD493188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637193" y="165316"/>
            <a:ext cx="168258" cy="167542"/>
          </a:xfrm>
          <a:prstGeom prst="rect">
            <a:avLst/>
          </a:prstGeom>
        </p:spPr>
      </p:pic>
      <p:sp>
        <p:nvSpPr>
          <p:cNvPr id="13" name="Foliennummernplatzhalter 5">
            <a:extLst>
              <a:ext uri="{FF2B5EF4-FFF2-40B4-BE49-F238E27FC236}">
                <a16:creationId xmlns:a16="http://schemas.microsoft.com/office/drawing/2014/main" id="{15D3970F-7440-4E04-A900-A6A7693B78CE}"/>
              </a:ext>
            </a:extLst>
          </p:cNvPr>
          <p:cNvSpPr txBox="1">
            <a:spLocks/>
          </p:cNvSpPr>
          <p:nvPr userDrawn="1"/>
        </p:nvSpPr>
        <p:spPr>
          <a:xfrm>
            <a:off x="11541937" y="6606615"/>
            <a:ext cx="557175" cy="238916"/>
          </a:xfrm>
          <a:prstGeom prst="rect">
            <a:avLst/>
          </a:prstGeom>
        </p:spPr>
        <p:txBody>
          <a:bodyPr vert="horz" lIns="53459" tIns="26729" rIns="53459" bIns="26729" rtlCol="0" anchor="ctr"/>
          <a:lstStyle>
            <a:defPPr>
              <a:defRPr lang="de-DE"/>
            </a:defPPr>
            <a:lvl1pPr marL="0" algn="r" defTabSz="1045159" rtl="0" eaLnBrk="1" latinLnBrk="0" hangingPunct="1">
              <a:defRPr sz="1200" kern="1200">
                <a:solidFill>
                  <a:schemeClr val="tx1">
                    <a:tint val="75000"/>
                  </a:schemeClr>
                </a:solidFill>
                <a:latin typeface="+mn-lt"/>
                <a:ea typeface="+mn-ea"/>
                <a:cs typeface="+mn-cs"/>
              </a:defRPr>
            </a:lvl1pPr>
            <a:lvl2pPr marL="522580" algn="l" defTabSz="1045159" rtl="0" eaLnBrk="1" latinLnBrk="0" hangingPunct="1">
              <a:defRPr sz="2100" kern="1200">
                <a:solidFill>
                  <a:schemeClr val="tx1"/>
                </a:solidFill>
                <a:latin typeface="+mn-lt"/>
                <a:ea typeface="+mn-ea"/>
                <a:cs typeface="+mn-cs"/>
              </a:defRPr>
            </a:lvl2pPr>
            <a:lvl3pPr marL="1045159" algn="l" defTabSz="1045159" rtl="0" eaLnBrk="1" latinLnBrk="0" hangingPunct="1">
              <a:defRPr sz="2100" kern="1200">
                <a:solidFill>
                  <a:schemeClr val="tx1"/>
                </a:solidFill>
                <a:latin typeface="+mn-lt"/>
                <a:ea typeface="+mn-ea"/>
                <a:cs typeface="+mn-cs"/>
              </a:defRPr>
            </a:lvl3pPr>
            <a:lvl4pPr marL="1567739" algn="l" defTabSz="1045159" rtl="0" eaLnBrk="1" latinLnBrk="0" hangingPunct="1">
              <a:defRPr sz="2100" kern="1200">
                <a:solidFill>
                  <a:schemeClr val="tx1"/>
                </a:solidFill>
                <a:latin typeface="+mn-lt"/>
                <a:ea typeface="+mn-ea"/>
                <a:cs typeface="+mn-cs"/>
              </a:defRPr>
            </a:lvl4pPr>
            <a:lvl5pPr marL="2090318" algn="l" defTabSz="1045159" rtl="0" eaLnBrk="1" latinLnBrk="0" hangingPunct="1">
              <a:defRPr sz="2100" kern="1200">
                <a:solidFill>
                  <a:schemeClr val="tx1"/>
                </a:solidFill>
                <a:latin typeface="+mn-lt"/>
                <a:ea typeface="+mn-ea"/>
                <a:cs typeface="+mn-cs"/>
              </a:defRPr>
            </a:lvl5pPr>
            <a:lvl6pPr marL="2612898" algn="l" defTabSz="1045159" rtl="0" eaLnBrk="1" latinLnBrk="0" hangingPunct="1">
              <a:defRPr sz="2100" kern="1200">
                <a:solidFill>
                  <a:schemeClr val="tx1"/>
                </a:solidFill>
                <a:latin typeface="+mn-lt"/>
                <a:ea typeface="+mn-ea"/>
                <a:cs typeface="+mn-cs"/>
              </a:defRPr>
            </a:lvl6pPr>
            <a:lvl7pPr marL="3135478" algn="l" defTabSz="1045159" rtl="0" eaLnBrk="1" latinLnBrk="0" hangingPunct="1">
              <a:defRPr sz="2100" kern="1200">
                <a:solidFill>
                  <a:schemeClr val="tx1"/>
                </a:solidFill>
                <a:latin typeface="+mn-lt"/>
                <a:ea typeface="+mn-ea"/>
                <a:cs typeface="+mn-cs"/>
              </a:defRPr>
            </a:lvl7pPr>
            <a:lvl8pPr marL="3658057" algn="l" defTabSz="1045159" rtl="0" eaLnBrk="1" latinLnBrk="0" hangingPunct="1">
              <a:defRPr sz="2100" kern="1200">
                <a:solidFill>
                  <a:schemeClr val="tx1"/>
                </a:solidFill>
                <a:latin typeface="+mn-lt"/>
                <a:ea typeface="+mn-ea"/>
                <a:cs typeface="+mn-cs"/>
              </a:defRPr>
            </a:lvl8pPr>
            <a:lvl9pPr marL="4180637" algn="l" defTabSz="1045159" rtl="0" eaLnBrk="1" latinLnBrk="0" hangingPunct="1">
              <a:defRPr sz="2100" kern="1200">
                <a:solidFill>
                  <a:schemeClr val="tx1"/>
                </a:solidFill>
                <a:latin typeface="+mn-lt"/>
                <a:ea typeface="+mn-ea"/>
                <a:cs typeface="+mn-cs"/>
              </a:defRPr>
            </a:lvl9pPr>
          </a:lstStyle>
          <a:p>
            <a:pPr algn="r"/>
            <a:fld id="{585A1053-7EE7-49FA-B7FB-DD0111E6FC12}" type="slidenum">
              <a:rPr lang="de-DE" sz="1000" smtClean="0">
                <a:solidFill>
                  <a:srgbClr val="D2AA73"/>
                </a:solidFill>
                <a:latin typeface="Calibri" panose="020F0502020204030204" pitchFamily="34" charset="0"/>
                <a:ea typeface="Verdana" panose="020B0604030504040204" pitchFamily="34" charset="0"/>
                <a:cs typeface="Calibri" panose="020F0502020204030204" pitchFamily="34" charset="0"/>
              </a:rPr>
              <a:pPr algn="r"/>
              <a:t>‹nr.›</a:t>
            </a:fld>
            <a:endParaRPr lang="de-DE" sz="1000" dirty="0">
              <a:solidFill>
                <a:srgbClr val="D2AA73"/>
              </a:solidFill>
              <a:latin typeface="Calibri" panose="020F0502020204030204" pitchFamily="34" charset="0"/>
              <a:ea typeface="Verdana" panose="020B0604030504040204" pitchFamily="34" charset="0"/>
              <a:cs typeface="Calibri" panose="020F0502020204030204" pitchFamily="34" charset="0"/>
            </a:endParaRPr>
          </a:p>
        </p:txBody>
      </p:sp>
      <p:sp>
        <p:nvSpPr>
          <p:cNvPr id="15" name="Textplatzhalter 5">
            <a:extLst>
              <a:ext uri="{FF2B5EF4-FFF2-40B4-BE49-F238E27FC236}">
                <a16:creationId xmlns:a16="http://schemas.microsoft.com/office/drawing/2014/main" id="{FB5F8503-20D2-42DF-B547-37395EF80A48}"/>
              </a:ext>
            </a:extLst>
          </p:cNvPr>
          <p:cNvSpPr>
            <a:spLocks noGrp="1"/>
          </p:cNvSpPr>
          <p:nvPr>
            <p:ph type="body" sz="quarter" idx="19" hasCustomPrompt="1"/>
          </p:nvPr>
        </p:nvSpPr>
        <p:spPr>
          <a:xfrm>
            <a:off x="371474" y="410275"/>
            <a:ext cx="7610476" cy="612775"/>
          </a:xfrm>
          <a:prstGeom prst="rect">
            <a:avLst/>
          </a:prstGeom>
        </p:spPr>
        <p:txBody>
          <a:bodyPr lIns="0" tIns="108000" bIns="0"/>
          <a:lstStyle>
            <a:lvl1pPr marL="0" indent="0">
              <a:buNone/>
              <a:defRPr sz="2500">
                <a:latin typeface="+mn-lt"/>
              </a:defRPr>
            </a:lvl1pPr>
          </a:lstStyle>
          <a:p>
            <a:pPr lvl="0"/>
            <a:r>
              <a:rPr lang="de-DE" dirty="0"/>
              <a:t>HEADLINE</a:t>
            </a:r>
          </a:p>
        </p:txBody>
      </p:sp>
      <p:sp>
        <p:nvSpPr>
          <p:cNvPr id="9" name="Textplatzhalter 4">
            <a:extLst>
              <a:ext uri="{FF2B5EF4-FFF2-40B4-BE49-F238E27FC236}">
                <a16:creationId xmlns:a16="http://schemas.microsoft.com/office/drawing/2014/main" id="{DE5AD50C-13F0-4A37-B96B-6CC906976104}"/>
              </a:ext>
            </a:extLst>
          </p:cNvPr>
          <p:cNvSpPr>
            <a:spLocks noGrp="1"/>
          </p:cNvSpPr>
          <p:nvPr>
            <p:ph type="body" sz="quarter" idx="20" hasCustomPrompt="1"/>
          </p:nvPr>
        </p:nvSpPr>
        <p:spPr>
          <a:xfrm>
            <a:off x="371473" y="1429096"/>
            <a:ext cx="11433977" cy="410424"/>
          </a:xfrm>
          <a:prstGeom prst="rect">
            <a:avLst/>
          </a:prstGeom>
        </p:spPr>
        <p:txBody>
          <a:bodyPr lIns="0" tIns="36000" rIns="68400" bIns="36000">
            <a:normAutofit/>
          </a:bodyPr>
          <a:lstStyle>
            <a:lvl1pPr marL="0" marR="0" indent="0" algn="l" defTabSz="814920" rtl="0" eaLnBrk="1" fontAlgn="auto" latinLnBrk="0" hangingPunct="1">
              <a:lnSpc>
                <a:spcPct val="130000"/>
              </a:lnSpc>
              <a:spcBef>
                <a:spcPts val="0"/>
              </a:spcBef>
              <a:spcAft>
                <a:spcPts val="0"/>
              </a:spcAft>
              <a:buClr>
                <a:srgbClr val="A5027D"/>
              </a:buClr>
              <a:buSzTx/>
              <a:buFont typeface="Arial" panose="020B0604020202020204" pitchFamily="34" charset="0"/>
              <a:buNone/>
              <a:tabLst/>
              <a:defRPr sz="1700" baseline="0">
                <a:solidFill>
                  <a:schemeClr val="accent2"/>
                </a:solidFill>
                <a:latin typeface="Calibri Light" panose="020F0302020204030204" pitchFamily="34" charset="0"/>
                <a:cs typeface="Calibri Light" panose="020F0302020204030204" pitchFamily="34" charset="0"/>
              </a:defRPr>
            </a:lvl1pPr>
            <a:lvl2pPr marL="403200" marR="0" indent="-198000" algn="l" defTabSz="814920" rtl="0" eaLnBrk="1" fontAlgn="auto" latinLnBrk="0" hangingPunct="1">
              <a:lnSpc>
                <a:spcPct val="130000"/>
              </a:lnSpc>
              <a:spcBef>
                <a:spcPts val="0"/>
              </a:spcBef>
              <a:spcAft>
                <a:spcPts val="0"/>
              </a:spcAft>
              <a:buClr>
                <a:srgbClr val="A5027D"/>
              </a:buClr>
              <a:buSzTx/>
              <a:buFont typeface="Arial" panose="020B0604020202020204" pitchFamily="34" charset="0"/>
              <a:buChar char="–"/>
              <a:tabLst/>
              <a:defRPr sz="1300" baseline="0">
                <a:solidFill>
                  <a:schemeClr val="accent3"/>
                </a:solidFill>
              </a:defRPr>
            </a:lvl2pPr>
            <a:lvl3pPr marL="403200" marR="0" indent="0" algn="l" defTabSz="814920" rtl="0" eaLnBrk="1" fontAlgn="auto" latinLnBrk="0" hangingPunct="1">
              <a:lnSpc>
                <a:spcPct val="130000"/>
              </a:lnSpc>
              <a:spcBef>
                <a:spcPts val="0"/>
              </a:spcBef>
              <a:spcAft>
                <a:spcPts val="0"/>
              </a:spcAft>
              <a:buClr>
                <a:srgbClr val="A5027D"/>
              </a:buClr>
              <a:buSzTx/>
              <a:buFont typeface="Arial" panose="020B0604020202020204" pitchFamily="34" charset="0"/>
              <a:buNone/>
              <a:tabLst/>
              <a:defRPr sz="1700" baseline="0">
                <a:solidFill>
                  <a:schemeClr val="accent3"/>
                </a:solidFill>
                <a:latin typeface="Calibri Light" panose="020F0302020204030204" pitchFamily="34" charset="0"/>
                <a:cs typeface="Calibri Light" panose="020F0302020204030204" pitchFamily="34" charset="0"/>
              </a:defRPr>
            </a:lvl3pPr>
          </a:lstStyle>
          <a:p>
            <a:pPr lvl="0"/>
            <a:r>
              <a:rPr lang="de-DE" dirty="0"/>
              <a:t>SUBHEADLINE</a:t>
            </a:r>
          </a:p>
          <a:p>
            <a:pPr lvl="2"/>
            <a:endParaRPr lang="de-DE" dirty="0"/>
          </a:p>
        </p:txBody>
      </p:sp>
      <p:sp>
        <p:nvSpPr>
          <p:cNvPr id="12" name="Textplatzhalter 4">
            <a:extLst>
              <a:ext uri="{FF2B5EF4-FFF2-40B4-BE49-F238E27FC236}">
                <a16:creationId xmlns:a16="http://schemas.microsoft.com/office/drawing/2014/main" id="{878EA8C1-EBCE-4EC2-962D-132F56DAFAB6}"/>
              </a:ext>
            </a:extLst>
          </p:cNvPr>
          <p:cNvSpPr>
            <a:spLocks noGrp="1"/>
          </p:cNvSpPr>
          <p:nvPr>
            <p:ph type="body" sz="quarter" idx="21" hasCustomPrompt="1"/>
          </p:nvPr>
        </p:nvSpPr>
        <p:spPr>
          <a:xfrm>
            <a:off x="4540462" y="2245566"/>
            <a:ext cx="3096000" cy="3527703"/>
          </a:xfrm>
          <a:prstGeom prst="rect">
            <a:avLst/>
          </a:prstGeom>
          <a:ln w="19050">
            <a:solidFill>
              <a:srgbClr val="C3C8D7"/>
            </a:solidFill>
            <a:prstDash val="sysDot"/>
          </a:ln>
        </p:spPr>
        <p:txBody>
          <a:bodyPr lIns="180000" tIns="180000" rIns="180000" bIns="180000">
            <a:normAutofit/>
          </a:bodyPr>
          <a:lstStyle>
            <a:lvl1pPr marL="0" marR="0" indent="0" algn="l" defTabSz="814920" rtl="0" eaLnBrk="1" fontAlgn="auto" latinLnBrk="0" hangingPunct="1">
              <a:lnSpc>
                <a:spcPct val="130000"/>
              </a:lnSpc>
              <a:spcBef>
                <a:spcPts val="0"/>
              </a:spcBef>
              <a:spcAft>
                <a:spcPts val="0"/>
              </a:spcAft>
              <a:buClr>
                <a:srgbClr val="A5027D"/>
              </a:buClr>
              <a:buSzTx/>
              <a:buFont typeface="Arial" panose="020B0604020202020204" pitchFamily="34" charset="0"/>
              <a:buNone/>
              <a:tabLst/>
              <a:defRPr sz="1700" baseline="0">
                <a:solidFill>
                  <a:schemeClr val="accent1"/>
                </a:solidFill>
                <a:latin typeface="Calibri Light" panose="020F0302020204030204" pitchFamily="34" charset="0"/>
                <a:cs typeface="Calibri Light" panose="020F0302020204030204" pitchFamily="34" charset="0"/>
              </a:defRPr>
            </a:lvl1pPr>
            <a:lvl2pPr marL="403200" marR="0" indent="-198000" algn="l" defTabSz="814920" rtl="0" eaLnBrk="1" fontAlgn="auto" latinLnBrk="0" hangingPunct="1">
              <a:lnSpc>
                <a:spcPct val="130000"/>
              </a:lnSpc>
              <a:spcBef>
                <a:spcPts val="0"/>
              </a:spcBef>
              <a:spcAft>
                <a:spcPts val="0"/>
              </a:spcAft>
              <a:buClr>
                <a:srgbClr val="A5027D"/>
              </a:buClr>
              <a:buSzTx/>
              <a:buFont typeface="Arial" panose="020B0604020202020204" pitchFamily="34" charset="0"/>
              <a:buChar char="–"/>
              <a:tabLst/>
              <a:defRPr sz="1300" baseline="0">
                <a:solidFill>
                  <a:schemeClr val="accent3"/>
                </a:solidFill>
              </a:defRPr>
            </a:lvl2pPr>
            <a:lvl3pPr marL="403200" marR="0" indent="0" algn="l" defTabSz="814920" rtl="0" eaLnBrk="1" fontAlgn="auto" latinLnBrk="0" hangingPunct="1">
              <a:lnSpc>
                <a:spcPct val="130000"/>
              </a:lnSpc>
              <a:spcBef>
                <a:spcPts val="0"/>
              </a:spcBef>
              <a:spcAft>
                <a:spcPts val="0"/>
              </a:spcAft>
              <a:buClr>
                <a:srgbClr val="A5027D"/>
              </a:buClr>
              <a:buSzTx/>
              <a:buFont typeface="Arial" panose="020B0604020202020204" pitchFamily="34" charset="0"/>
              <a:buNone/>
              <a:tabLst/>
              <a:defRPr sz="1700" baseline="0">
                <a:solidFill>
                  <a:schemeClr val="accent3"/>
                </a:solidFill>
                <a:latin typeface="Calibri Light" panose="020F0302020204030204" pitchFamily="34" charset="0"/>
                <a:cs typeface="Calibri Light" panose="020F0302020204030204" pitchFamily="34" charset="0"/>
              </a:defRPr>
            </a:lvl3pPr>
          </a:lstStyle>
          <a:p>
            <a:pPr lvl="0"/>
            <a:r>
              <a:rPr lang="de-DE" dirty="0"/>
              <a:t>xxx</a:t>
            </a:r>
          </a:p>
          <a:p>
            <a:pPr lvl="2"/>
            <a:endParaRPr lang="de-DE" dirty="0"/>
          </a:p>
        </p:txBody>
      </p:sp>
      <p:sp>
        <p:nvSpPr>
          <p:cNvPr id="16" name="Textplatzhalter 4">
            <a:extLst>
              <a:ext uri="{FF2B5EF4-FFF2-40B4-BE49-F238E27FC236}">
                <a16:creationId xmlns:a16="http://schemas.microsoft.com/office/drawing/2014/main" id="{EAA59C53-40EA-40FD-B45F-120951205DA1}"/>
              </a:ext>
            </a:extLst>
          </p:cNvPr>
          <p:cNvSpPr>
            <a:spLocks noGrp="1"/>
          </p:cNvSpPr>
          <p:nvPr>
            <p:ph type="body" sz="quarter" idx="22" hasCustomPrompt="1"/>
          </p:nvPr>
        </p:nvSpPr>
        <p:spPr>
          <a:xfrm>
            <a:off x="8709451" y="2245566"/>
            <a:ext cx="3096000" cy="3527703"/>
          </a:xfrm>
          <a:prstGeom prst="rect">
            <a:avLst/>
          </a:prstGeom>
          <a:ln w="19050">
            <a:solidFill>
              <a:srgbClr val="C3C8D7"/>
            </a:solidFill>
            <a:prstDash val="sysDot"/>
          </a:ln>
        </p:spPr>
        <p:txBody>
          <a:bodyPr lIns="180000" tIns="180000" rIns="180000" bIns="180000">
            <a:normAutofit/>
          </a:bodyPr>
          <a:lstStyle>
            <a:lvl1pPr marL="0" marR="0" indent="0" algn="l" defTabSz="814920" rtl="0" eaLnBrk="1" fontAlgn="auto" latinLnBrk="0" hangingPunct="1">
              <a:lnSpc>
                <a:spcPct val="130000"/>
              </a:lnSpc>
              <a:spcBef>
                <a:spcPts val="0"/>
              </a:spcBef>
              <a:spcAft>
                <a:spcPts val="0"/>
              </a:spcAft>
              <a:buClr>
                <a:srgbClr val="A5027D"/>
              </a:buClr>
              <a:buSzTx/>
              <a:buFont typeface="Arial" panose="020B0604020202020204" pitchFamily="34" charset="0"/>
              <a:buNone/>
              <a:tabLst/>
              <a:defRPr sz="1700" baseline="0">
                <a:solidFill>
                  <a:schemeClr val="accent1"/>
                </a:solidFill>
                <a:latin typeface="Calibri Light" panose="020F0302020204030204" pitchFamily="34" charset="0"/>
                <a:cs typeface="Calibri Light" panose="020F0302020204030204" pitchFamily="34" charset="0"/>
              </a:defRPr>
            </a:lvl1pPr>
            <a:lvl2pPr marL="403200" marR="0" indent="-198000" algn="l" defTabSz="814920" rtl="0" eaLnBrk="1" fontAlgn="auto" latinLnBrk="0" hangingPunct="1">
              <a:lnSpc>
                <a:spcPct val="130000"/>
              </a:lnSpc>
              <a:spcBef>
                <a:spcPts val="0"/>
              </a:spcBef>
              <a:spcAft>
                <a:spcPts val="0"/>
              </a:spcAft>
              <a:buClr>
                <a:srgbClr val="A5027D"/>
              </a:buClr>
              <a:buSzTx/>
              <a:buFont typeface="Arial" panose="020B0604020202020204" pitchFamily="34" charset="0"/>
              <a:buChar char="–"/>
              <a:tabLst/>
              <a:defRPr sz="1300" baseline="0">
                <a:solidFill>
                  <a:schemeClr val="accent3"/>
                </a:solidFill>
              </a:defRPr>
            </a:lvl2pPr>
            <a:lvl3pPr marL="403200" marR="0" indent="0" algn="l" defTabSz="814920" rtl="0" eaLnBrk="1" fontAlgn="auto" latinLnBrk="0" hangingPunct="1">
              <a:lnSpc>
                <a:spcPct val="130000"/>
              </a:lnSpc>
              <a:spcBef>
                <a:spcPts val="0"/>
              </a:spcBef>
              <a:spcAft>
                <a:spcPts val="0"/>
              </a:spcAft>
              <a:buClr>
                <a:srgbClr val="A5027D"/>
              </a:buClr>
              <a:buSzTx/>
              <a:buFont typeface="Arial" panose="020B0604020202020204" pitchFamily="34" charset="0"/>
              <a:buNone/>
              <a:tabLst/>
              <a:defRPr sz="1700" baseline="0">
                <a:solidFill>
                  <a:schemeClr val="accent3"/>
                </a:solidFill>
                <a:latin typeface="Calibri Light" panose="020F0302020204030204" pitchFamily="34" charset="0"/>
                <a:cs typeface="Calibri Light" panose="020F0302020204030204" pitchFamily="34" charset="0"/>
              </a:defRPr>
            </a:lvl3pPr>
          </a:lstStyle>
          <a:p>
            <a:pPr lvl="0"/>
            <a:r>
              <a:rPr lang="de-DE" dirty="0"/>
              <a:t>xxx</a:t>
            </a:r>
          </a:p>
          <a:p>
            <a:pPr lvl="2"/>
            <a:endParaRPr lang="de-DE" dirty="0"/>
          </a:p>
        </p:txBody>
      </p:sp>
      <p:pic>
        <p:nvPicPr>
          <p:cNvPr id="20" name="Grafik 19">
            <a:extLst>
              <a:ext uri="{FF2B5EF4-FFF2-40B4-BE49-F238E27FC236}">
                <a16:creationId xmlns:a16="http://schemas.microsoft.com/office/drawing/2014/main" id="{90DE57DF-8F2D-4B6F-8E98-38E68AEAEAB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35781" t="72258" r="39219"/>
          <a:stretch/>
        </p:blipFill>
        <p:spPr>
          <a:xfrm>
            <a:off x="0" y="5685576"/>
            <a:ext cx="1974609" cy="1172424"/>
          </a:xfrm>
          <a:prstGeom prst="rect">
            <a:avLst/>
          </a:prstGeom>
        </p:spPr>
      </p:pic>
    </p:spTree>
    <p:extLst>
      <p:ext uri="{BB962C8B-B14F-4D97-AF65-F5344CB8AC3E}">
        <p14:creationId xmlns:p14="http://schemas.microsoft.com/office/powerpoint/2010/main" val="5493085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Headline Chapter 1">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055C05B8-CB9F-454D-BC63-48B1F9EBC8F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4255" t="47890" r="38022" b="3407"/>
          <a:stretch/>
        </p:blipFill>
        <p:spPr>
          <a:xfrm>
            <a:off x="1" y="0"/>
            <a:ext cx="12191998" cy="6858000"/>
          </a:xfrm>
          <a:prstGeom prst="rect">
            <a:avLst/>
          </a:prstGeom>
        </p:spPr>
      </p:pic>
      <p:pic>
        <p:nvPicPr>
          <p:cNvPr id="10" name="Grafik 9">
            <a:extLst>
              <a:ext uri="{FF2B5EF4-FFF2-40B4-BE49-F238E27FC236}">
                <a16:creationId xmlns:a16="http://schemas.microsoft.com/office/drawing/2014/main" id="{498757A5-7019-4819-8858-DDA97D786AA3}"/>
              </a:ext>
            </a:extLst>
          </p:cNvPr>
          <p:cNvPicPr>
            <a:picLocks noChangeAspect="1"/>
          </p:cNvPicPr>
          <p:nvPr userDrawn="1"/>
        </p:nvPicPr>
        <p:blipFill rotWithShape="1">
          <a:blip r:embed="rId4">
            <a:alphaModFix amt="86000"/>
            <a:extLst>
              <a:ext uri="{28A0092B-C50C-407E-A947-70E740481C1C}">
                <a14:useLocalDpi xmlns:a14="http://schemas.microsoft.com/office/drawing/2010/main" val="0"/>
              </a:ext>
            </a:extLst>
          </a:blip>
          <a:srcRect t="10268" b="10268"/>
          <a:stretch/>
        </p:blipFill>
        <p:spPr>
          <a:xfrm>
            <a:off x="0" y="0"/>
            <a:ext cx="12191999" cy="6858000"/>
          </a:xfrm>
          <a:prstGeom prst="rect">
            <a:avLst/>
          </a:prstGeom>
        </p:spPr>
      </p:pic>
      <p:sp>
        <p:nvSpPr>
          <p:cNvPr id="3" name="Textplatzhalter 2">
            <a:extLst>
              <a:ext uri="{FF2B5EF4-FFF2-40B4-BE49-F238E27FC236}">
                <a16:creationId xmlns:a16="http://schemas.microsoft.com/office/drawing/2014/main" id="{AA4DD349-47D7-48BA-B0F4-DA639197E866}"/>
              </a:ext>
            </a:extLst>
          </p:cNvPr>
          <p:cNvSpPr>
            <a:spLocks noGrp="1"/>
          </p:cNvSpPr>
          <p:nvPr>
            <p:ph type="body" sz="quarter" idx="10" hasCustomPrompt="1"/>
          </p:nvPr>
        </p:nvSpPr>
        <p:spPr>
          <a:xfrm>
            <a:off x="0" y="1960002"/>
            <a:ext cx="12192000" cy="2574925"/>
          </a:xfrm>
          <a:prstGeom prst="rect">
            <a:avLst/>
          </a:prstGeom>
        </p:spPr>
        <p:txBody>
          <a:bodyPr lIns="0" tIns="0" rIns="0" bIns="0" anchor="ctr" anchorCtr="0">
            <a:normAutofit/>
          </a:bodyPr>
          <a:lstStyle>
            <a:lvl1pPr marL="0" indent="0" algn="ctr">
              <a:buNone/>
              <a:defRPr sz="6000">
                <a:solidFill>
                  <a:schemeClr val="bg1"/>
                </a:solidFill>
              </a:defRPr>
            </a:lvl1pPr>
          </a:lstStyle>
          <a:p>
            <a:pPr lvl="0"/>
            <a:r>
              <a:rPr lang="de-DE" dirty="0"/>
              <a:t>HEADLINE CHAPTER</a:t>
            </a:r>
          </a:p>
        </p:txBody>
      </p:sp>
    </p:spTree>
    <p:extLst>
      <p:ext uri="{BB962C8B-B14F-4D97-AF65-F5344CB8AC3E}">
        <p14:creationId xmlns:p14="http://schemas.microsoft.com/office/powerpoint/2010/main" val="34197741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_Textblöcke">
    <p:spTree>
      <p:nvGrpSpPr>
        <p:cNvPr id="1" name=""/>
        <p:cNvGrpSpPr/>
        <p:nvPr/>
      </p:nvGrpSpPr>
      <p:grpSpPr>
        <a:xfrm>
          <a:off x="0" y="0"/>
          <a:ext cx="0" cy="0"/>
          <a:chOff x="0" y="0"/>
          <a:chExt cx="0" cy="0"/>
        </a:xfrm>
      </p:grpSpPr>
      <p:pic>
        <p:nvPicPr>
          <p:cNvPr id="14" name="Grafik 13">
            <a:extLst>
              <a:ext uri="{FF2B5EF4-FFF2-40B4-BE49-F238E27FC236}">
                <a16:creationId xmlns:a16="http://schemas.microsoft.com/office/drawing/2014/main" id="{4B2AF885-B835-4530-B017-2000FAEAFC6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5781" t="72258" r="39219"/>
          <a:stretch/>
        </p:blipFill>
        <p:spPr>
          <a:xfrm>
            <a:off x="0" y="5685576"/>
            <a:ext cx="1974609" cy="1172424"/>
          </a:xfrm>
          <a:prstGeom prst="rect">
            <a:avLst/>
          </a:prstGeom>
        </p:spPr>
      </p:pic>
      <p:cxnSp>
        <p:nvCxnSpPr>
          <p:cNvPr id="17" name="Gerader Verbinder 16">
            <a:extLst>
              <a:ext uri="{FF2B5EF4-FFF2-40B4-BE49-F238E27FC236}">
                <a16:creationId xmlns:a16="http://schemas.microsoft.com/office/drawing/2014/main" id="{AD4971E3-43AC-4CEA-8519-0643BDDF5928}"/>
              </a:ext>
            </a:extLst>
          </p:cNvPr>
          <p:cNvCxnSpPr>
            <a:cxnSpLocks/>
          </p:cNvCxnSpPr>
          <p:nvPr userDrawn="1"/>
        </p:nvCxnSpPr>
        <p:spPr>
          <a:xfrm>
            <a:off x="371475" y="404813"/>
            <a:ext cx="1144905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3" name="Textplatzhalter 4">
            <a:extLst>
              <a:ext uri="{FF2B5EF4-FFF2-40B4-BE49-F238E27FC236}">
                <a16:creationId xmlns:a16="http://schemas.microsoft.com/office/drawing/2014/main" id="{65DD138E-0923-4F80-BE13-2F81903C0FB8}"/>
              </a:ext>
            </a:extLst>
          </p:cNvPr>
          <p:cNvSpPr>
            <a:spLocks noGrp="1"/>
          </p:cNvSpPr>
          <p:nvPr>
            <p:ph type="body" sz="quarter" idx="12" hasCustomPrompt="1"/>
          </p:nvPr>
        </p:nvSpPr>
        <p:spPr>
          <a:xfrm>
            <a:off x="882462" y="2026024"/>
            <a:ext cx="4792197" cy="3747245"/>
          </a:xfrm>
          <a:prstGeom prst="rect">
            <a:avLst/>
          </a:prstGeom>
          <a:ln w="19050">
            <a:solidFill>
              <a:srgbClr val="C3C8D7"/>
            </a:solidFill>
            <a:prstDash val="sysDot"/>
          </a:ln>
        </p:spPr>
        <p:txBody>
          <a:bodyPr lIns="180000" tIns="180000" rIns="180000" bIns="180000">
            <a:normAutofit/>
          </a:bodyPr>
          <a:lstStyle>
            <a:lvl1pPr marL="285750" marR="0" indent="-285750" algn="l" defTabSz="814920" rtl="0" eaLnBrk="1" fontAlgn="auto" latinLnBrk="0" hangingPunct="1">
              <a:lnSpc>
                <a:spcPct val="130000"/>
              </a:lnSpc>
              <a:spcBef>
                <a:spcPts val="0"/>
              </a:spcBef>
              <a:spcAft>
                <a:spcPts val="0"/>
              </a:spcAft>
              <a:buClr>
                <a:srgbClr val="A5027D"/>
              </a:buClr>
              <a:buSzTx/>
              <a:buFont typeface="Arial" panose="020B0604020202020204" pitchFamily="34" charset="0"/>
              <a:buChar char="•"/>
              <a:tabLst/>
              <a:defRPr sz="1700" baseline="0">
                <a:solidFill>
                  <a:schemeClr val="accent1"/>
                </a:solidFill>
                <a:latin typeface="Calibri Light" panose="020F0302020204030204" pitchFamily="34" charset="0"/>
                <a:cs typeface="Calibri Light" panose="020F0302020204030204" pitchFamily="34" charset="0"/>
              </a:defRPr>
            </a:lvl1pPr>
            <a:lvl2pPr marL="403200" marR="0" indent="-198000" algn="l" defTabSz="814920" rtl="0" eaLnBrk="1" fontAlgn="auto" latinLnBrk="0" hangingPunct="1">
              <a:lnSpc>
                <a:spcPct val="130000"/>
              </a:lnSpc>
              <a:spcBef>
                <a:spcPts val="0"/>
              </a:spcBef>
              <a:spcAft>
                <a:spcPts val="0"/>
              </a:spcAft>
              <a:buClr>
                <a:srgbClr val="A5027D"/>
              </a:buClr>
              <a:buSzTx/>
              <a:buFont typeface="Arial" panose="020B0604020202020204" pitchFamily="34" charset="0"/>
              <a:buChar char="–"/>
              <a:tabLst/>
              <a:defRPr sz="1300" baseline="0">
                <a:solidFill>
                  <a:schemeClr val="accent3"/>
                </a:solidFill>
              </a:defRPr>
            </a:lvl2pPr>
            <a:lvl3pPr marL="403200" marR="0" indent="0" algn="l" defTabSz="814920" rtl="0" eaLnBrk="1" fontAlgn="auto" latinLnBrk="0" hangingPunct="1">
              <a:lnSpc>
                <a:spcPct val="130000"/>
              </a:lnSpc>
              <a:spcBef>
                <a:spcPts val="0"/>
              </a:spcBef>
              <a:spcAft>
                <a:spcPts val="0"/>
              </a:spcAft>
              <a:buClr>
                <a:srgbClr val="A5027D"/>
              </a:buClr>
              <a:buSzTx/>
              <a:buFont typeface="Arial" panose="020B0604020202020204" pitchFamily="34" charset="0"/>
              <a:buNone/>
              <a:tabLst/>
              <a:defRPr sz="1700" baseline="0">
                <a:solidFill>
                  <a:schemeClr val="accent3"/>
                </a:solidFill>
                <a:latin typeface="Calibri Light" panose="020F0302020204030204" pitchFamily="34" charset="0"/>
                <a:cs typeface="Calibri Light" panose="020F0302020204030204" pitchFamily="34" charset="0"/>
              </a:defRPr>
            </a:lvl3pPr>
          </a:lstStyle>
          <a:p>
            <a:pPr lvl="0"/>
            <a:r>
              <a:rPr lang="de-DE" dirty="0"/>
              <a:t>xxx</a:t>
            </a:r>
          </a:p>
          <a:p>
            <a:pPr lvl="2"/>
            <a:endParaRPr lang="de-DE" dirty="0"/>
          </a:p>
        </p:txBody>
      </p:sp>
      <p:pic>
        <p:nvPicPr>
          <p:cNvPr id="10" name="Grafik 9">
            <a:extLst>
              <a:ext uri="{FF2B5EF4-FFF2-40B4-BE49-F238E27FC236}">
                <a16:creationId xmlns:a16="http://schemas.microsoft.com/office/drawing/2014/main" id="{4D46D2D5-8E01-496E-A405-20BD4931883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637193" y="165316"/>
            <a:ext cx="168258" cy="167542"/>
          </a:xfrm>
          <a:prstGeom prst="rect">
            <a:avLst/>
          </a:prstGeom>
        </p:spPr>
      </p:pic>
      <p:sp>
        <p:nvSpPr>
          <p:cNvPr id="13" name="Foliennummernplatzhalter 5">
            <a:extLst>
              <a:ext uri="{FF2B5EF4-FFF2-40B4-BE49-F238E27FC236}">
                <a16:creationId xmlns:a16="http://schemas.microsoft.com/office/drawing/2014/main" id="{15D3970F-7440-4E04-A900-A6A7693B78CE}"/>
              </a:ext>
            </a:extLst>
          </p:cNvPr>
          <p:cNvSpPr txBox="1">
            <a:spLocks/>
          </p:cNvSpPr>
          <p:nvPr userDrawn="1"/>
        </p:nvSpPr>
        <p:spPr>
          <a:xfrm>
            <a:off x="11541937" y="6606615"/>
            <a:ext cx="557175" cy="238916"/>
          </a:xfrm>
          <a:prstGeom prst="rect">
            <a:avLst/>
          </a:prstGeom>
        </p:spPr>
        <p:txBody>
          <a:bodyPr vert="horz" lIns="53459" tIns="26729" rIns="53459" bIns="26729" rtlCol="0" anchor="ctr"/>
          <a:lstStyle>
            <a:defPPr>
              <a:defRPr lang="de-DE"/>
            </a:defPPr>
            <a:lvl1pPr marL="0" algn="r" defTabSz="1045159" rtl="0" eaLnBrk="1" latinLnBrk="0" hangingPunct="1">
              <a:defRPr sz="1200" kern="1200">
                <a:solidFill>
                  <a:schemeClr val="tx1">
                    <a:tint val="75000"/>
                  </a:schemeClr>
                </a:solidFill>
                <a:latin typeface="+mn-lt"/>
                <a:ea typeface="+mn-ea"/>
                <a:cs typeface="+mn-cs"/>
              </a:defRPr>
            </a:lvl1pPr>
            <a:lvl2pPr marL="522580" algn="l" defTabSz="1045159" rtl="0" eaLnBrk="1" latinLnBrk="0" hangingPunct="1">
              <a:defRPr sz="2100" kern="1200">
                <a:solidFill>
                  <a:schemeClr val="tx1"/>
                </a:solidFill>
                <a:latin typeface="+mn-lt"/>
                <a:ea typeface="+mn-ea"/>
                <a:cs typeface="+mn-cs"/>
              </a:defRPr>
            </a:lvl2pPr>
            <a:lvl3pPr marL="1045159" algn="l" defTabSz="1045159" rtl="0" eaLnBrk="1" latinLnBrk="0" hangingPunct="1">
              <a:defRPr sz="2100" kern="1200">
                <a:solidFill>
                  <a:schemeClr val="tx1"/>
                </a:solidFill>
                <a:latin typeface="+mn-lt"/>
                <a:ea typeface="+mn-ea"/>
                <a:cs typeface="+mn-cs"/>
              </a:defRPr>
            </a:lvl3pPr>
            <a:lvl4pPr marL="1567739" algn="l" defTabSz="1045159" rtl="0" eaLnBrk="1" latinLnBrk="0" hangingPunct="1">
              <a:defRPr sz="2100" kern="1200">
                <a:solidFill>
                  <a:schemeClr val="tx1"/>
                </a:solidFill>
                <a:latin typeface="+mn-lt"/>
                <a:ea typeface="+mn-ea"/>
                <a:cs typeface="+mn-cs"/>
              </a:defRPr>
            </a:lvl4pPr>
            <a:lvl5pPr marL="2090318" algn="l" defTabSz="1045159" rtl="0" eaLnBrk="1" latinLnBrk="0" hangingPunct="1">
              <a:defRPr sz="2100" kern="1200">
                <a:solidFill>
                  <a:schemeClr val="tx1"/>
                </a:solidFill>
                <a:latin typeface="+mn-lt"/>
                <a:ea typeface="+mn-ea"/>
                <a:cs typeface="+mn-cs"/>
              </a:defRPr>
            </a:lvl5pPr>
            <a:lvl6pPr marL="2612898" algn="l" defTabSz="1045159" rtl="0" eaLnBrk="1" latinLnBrk="0" hangingPunct="1">
              <a:defRPr sz="2100" kern="1200">
                <a:solidFill>
                  <a:schemeClr val="tx1"/>
                </a:solidFill>
                <a:latin typeface="+mn-lt"/>
                <a:ea typeface="+mn-ea"/>
                <a:cs typeface="+mn-cs"/>
              </a:defRPr>
            </a:lvl6pPr>
            <a:lvl7pPr marL="3135478" algn="l" defTabSz="1045159" rtl="0" eaLnBrk="1" latinLnBrk="0" hangingPunct="1">
              <a:defRPr sz="2100" kern="1200">
                <a:solidFill>
                  <a:schemeClr val="tx1"/>
                </a:solidFill>
                <a:latin typeface="+mn-lt"/>
                <a:ea typeface="+mn-ea"/>
                <a:cs typeface="+mn-cs"/>
              </a:defRPr>
            </a:lvl7pPr>
            <a:lvl8pPr marL="3658057" algn="l" defTabSz="1045159" rtl="0" eaLnBrk="1" latinLnBrk="0" hangingPunct="1">
              <a:defRPr sz="2100" kern="1200">
                <a:solidFill>
                  <a:schemeClr val="tx1"/>
                </a:solidFill>
                <a:latin typeface="+mn-lt"/>
                <a:ea typeface="+mn-ea"/>
                <a:cs typeface="+mn-cs"/>
              </a:defRPr>
            </a:lvl8pPr>
            <a:lvl9pPr marL="4180637" algn="l" defTabSz="1045159" rtl="0" eaLnBrk="1" latinLnBrk="0" hangingPunct="1">
              <a:defRPr sz="2100" kern="1200">
                <a:solidFill>
                  <a:schemeClr val="tx1"/>
                </a:solidFill>
                <a:latin typeface="+mn-lt"/>
                <a:ea typeface="+mn-ea"/>
                <a:cs typeface="+mn-cs"/>
              </a:defRPr>
            </a:lvl9pPr>
          </a:lstStyle>
          <a:p>
            <a:pPr algn="r"/>
            <a:fld id="{585A1053-7EE7-49FA-B7FB-DD0111E6FC12}" type="slidenum">
              <a:rPr lang="de-DE" sz="1000" smtClean="0">
                <a:solidFill>
                  <a:srgbClr val="D2AA73"/>
                </a:solidFill>
                <a:latin typeface="Calibri" panose="020F0502020204030204" pitchFamily="34" charset="0"/>
                <a:ea typeface="Verdana" panose="020B0604030504040204" pitchFamily="34" charset="0"/>
                <a:cs typeface="Calibri" panose="020F0502020204030204" pitchFamily="34" charset="0"/>
              </a:rPr>
              <a:pPr algn="r"/>
              <a:t>‹nr.›</a:t>
            </a:fld>
            <a:endParaRPr lang="de-DE" sz="1000" dirty="0">
              <a:solidFill>
                <a:srgbClr val="D2AA73"/>
              </a:solidFill>
              <a:latin typeface="Calibri" panose="020F0502020204030204" pitchFamily="34" charset="0"/>
              <a:ea typeface="Verdana" panose="020B0604030504040204" pitchFamily="34" charset="0"/>
              <a:cs typeface="Calibri" panose="020F0502020204030204" pitchFamily="34" charset="0"/>
            </a:endParaRPr>
          </a:p>
        </p:txBody>
      </p:sp>
      <p:sp>
        <p:nvSpPr>
          <p:cNvPr id="15" name="Textplatzhalter 5">
            <a:extLst>
              <a:ext uri="{FF2B5EF4-FFF2-40B4-BE49-F238E27FC236}">
                <a16:creationId xmlns:a16="http://schemas.microsoft.com/office/drawing/2014/main" id="{FB5F8503-20D2-42DF-B547-37395EF80A48}"/>
              </a:ext>
            </a:extLst>
          </p:cNvPr>
          <p:cNvSpPr>
            <a:spLocks noGrp="1"/>
          </p:cNvSpPr>
          <p:nvPr>
            <p:ph type="body" sz="quarter" idx="19" hasCustomPrompt="1"/>
          </p:nvPr>
        </p:nvSpPr>
        <p:spPr>
          <a:xfrm>
            <a:off x="371474" y="410275"/>
            <a:ext cx="7610476" cy="612775"/>
          </a:xfrm>
          <a:prstGeom prst="rect">
            <a:avLst/>
          </a:prstGeom>
        </p:spPr>
        <p:txBody>
          <a:bodyPr lIns="0" tIns="108000" bIns="0"/>
          <a:lstStyle>
            <a:lvl1pPr marL="0" indent="0">
              <a:buNone/>
              <a:defRPr sz="2500">
                <a:latin typeface="+mn-lt"/>
              </a:defRPr>
            </a:lvl1pPr>
          </a:lstStyle>
          <a:p>
            <a:pPr lvl="0"/>
            <a:r>
              <a:rPr lang="de-DE" dirty="0"/>
              <a:t>HEADLINE</a:t>
            </a:r>
          </a:p>
        </p:txBody>
      </p:sp>
      <p:sp>
        <p:nvSpPr>
          <p:cNvPr id="9" name="Textplatzhalter 4">
            <a:extLst>
              <a:ext uri="{FF2B5EF4-FFF2-40B4-BE49-F238E27FC236}">
                <a16:creationId xmlns:a16="http://schemas.microsoft.com/office/drawing/2014/main" id="{DE5AD50C-13F0-4A37-B96B-6CC906976104}"/>
              </a:ext>
            </a:extLst>
          </p:cNvPr>
          <p:cNvSpPr>
            <a:spLocks noGrp="1"/>
          </p:cNvSpPr>
          <p:nvPr>
            <p:ph type="body" sz="quarter" idx="20" hasCustomPrompt="1"/>
          </p:nvPr>
        </p:nvSpPr>
        <p:spPr>
          <a:xfrm>
            <a:off x="882462" y="1429096"/>
            <a:ext cx="4792197" cy="410424"/>
          </a:xfrm>
          <a:prstGeom prst="rect">
            <a:avLst/>
          </a:prstGeom>
          <a:solidFill>
            <a:schemeClr val="accent6"/>
          </a:solidFill>
        </p:spPr>
        <p:txBody>
          <a:bodyPr lIns="0" tIns="0" rIns="0" bIns="0" anchor="ctr" anchorCtr="0">
            <a:noAutofit/>
          </a:bodyPr>
          <a:lstStyle>
            <a:lvl1pPr marL="0" marR="0" indent="0" algn="ctr" defTabSz="814920" rtl="0" eaLnBrk="1" fontAlgn="auto" latinLnBrk="0" hangingPunct="1">
              <a:lnSpc>
                <a:spcPct val="130000"/>
              </a:lnSpc>
              <a:spcBef>
                <a:spcPts val="0"/>
              </a:spcBef>
              <a:spcAft>
                <a:spcPts val="0"/>
              </a:spcAft>
              <a:buClr>
                <a:srgbClr val="A5027D"/>
              </a:buClr>
              <a:buSzTx/>
              <a:buFont typeface="Arial" panose="020B0604020202020204" pitchFamily="34" charset="0"/>
              <a:buNone/>
              <a:tabLst/>
              <a:defRPr sz="2000" baseline="0">
                <a:solidFill>
                  <a:schemeClr val="bg1"/>
                </a:solidFill>
                <a:latin typeface="Calibri" panose="020F0502020204030204" pitchFamily="34" charset="0"/>
                <a:cs typeface="Calibri" panose="020F0502020204030204" pitchFamily="34" charset="0"/>
              </a:defRPr>
            </a:lvl1pPr>
            <a:lvl2pPr marL="403200" marR="0" indent="-198000" algn="l" defTabSz="814920" rtl="0" eaLnBrk="1" fontAlgn="auto" latinLnBrk="0" hangingPunct="1">
              <a:lnSpc>
                <a:spcPct val="130000"/>
              </a:lnSpc>
              <a:spcBef>
                <a:spcPts val="0"/>
              </a:spcBef>
              <a:spcAft>
                <a:spcPts val="0"/>
              </a:spcAft>
              <a:buClr>
                <a:srgbClr val="A5027D"/>
              </a:buClr>
              <a:buSzTx/>
              <a:buFont typeface="Arial" panose="020B0604020202020204" pitchFamily="34" charset="0"/>
              <a:buChar char="–"/>
              <a:tabLst/>
              <a:defRPr sz="1300" baseline="0">
                <a:solidFill>
                  <a:schemeClr val="accent3"/>
                </a:solidFill>
              </a:defRPr>
            </a:lvl2pPr>
            <a:lvl3pPr marL="403200" marR="0" indent="0" algn="ctr" defTabSz="814920" rtl="0" eaLnBrk="1" fontAlgn="auto" latinLnBrk="0" hangingPunct="1">
              <a:lnSpc>
                <a:spcPct val="130000"/>
              </a:lnSpc>
              <a:spcBef>
                <a:spcPts val="0"/>
              </a:spcBef>
              <a:spcAft>
                <a:spcPts val="0"/>
              </a:spcAft>
              <a:buClr>
                <a:srgbClr val="A5027D"/>
              </a:buClr>
              <a:buSzTx/>
              <a:buFont typeface="Arial" panose="020B0604020202020204" pitchFamily="34" charset="0"/>
              <a:buNone/>
              <a:tabLst/>
              <a:defRPr sz="2000" baseline="0">
                <a:solidFill>
                  <a:schemeClr val="bg1"/>
                </a:solidFill>
                <a:latin typeface="Calibri Light" panose="020F0302020204030204" pitchFamily="34" charset="0"/>
                <a:cs typeface="Calibri Light" panose="020F0302020204030204" pitchFamily="34" charset="0"/>
              </a:defRPr>
            </a:lvl3pPr>
          </a:lstStyle>
          <a:p>
            <a:pPr lvl="0"/>
            <a:r>
              <a:rPr lang="de-DE" dirty="0"/>
              <a:t>SUBHEADLINE</a:t>
            </a:r>
          </a:p>
        </p:txBody>
      </p:sp>
      <p:sp>
        <p:nvSpPr>
          <p:cNvPr id="11" name="Textplatzhalter 4">
            <a:extLst>
              <a:ext uri="{FF2B5EF4-FFF2-40B4-BE49-F238E27FC236}">
                <a16:creationId xmlns:a16="http://schemas.microsoft.com/office/drawing/2014/main" id="{C610878C-3796-445B-B54C-BE39A472D0DB}"/>
              </a:ext>
            </a:extLst>
          </p:cNvPr>
          <p:cNvSpPr>
            <a:spLocks noGrp="1"/>
          </p:cNvSpPr>
          <p:nvPr>
            <p:ph type="body" sz="quarter" idx="21" hasCustomPrompt="1"/>
          </p:nvPr>
        </p:nvSpPr>
        <p:spPr>
          <a:xfrm>
            <a:off x="6096000" y="2026024"/>
            <a:ext cx="4792197" cy="3747245"/>
          </a:xfrm>
          <a:prstGeom prst="rect">
            <a:avLst/>
          </a:prstGeom>
          <a:ln w="19050">
            <a:solidFill>
              <a:srgbClr val="C3C8D7"/>
            </a:solidFill>
            <a:prstDash val="sysDot"/>
          </a:ln>
        </p:spPr>
        <p:txBody>
          <a:bodyPr lIns="180000" tIns="180000" rIns="180000" bIns="180000">
            <a:normAutofit/>
          </a:bodyPr>
          <a:lstStyle>
            <a:lvl1pPr marL="285750" marR="0" indent="-285750" algn="l" defTabSz="814920" rtl="0" eaLnBrk="1" fontAlgn="auto" latinLnBrk="0" hangingPunct="1">
              <a:lnSpc>
                <a:spcPct val="130000"/>
              </a:lnSpc>
              <a:spcBef>
                <a:spcPts val="0"/>
              </a:spcBef>
              <a:spcAft>
                <a:spcPts val="0"/>
              </a:spcAft>
              <a:buClr>
                <a:srgbClr val="A5027D"/>
              </a:buClr>
              <a:buSzTx/>
              <a:buFont typeface="Arial" panose="020B0604020202020204" pitchFamily="34" charset="0"/>
              <a:buChar char="•"/>
              <a:tabLst/>
              <a:defRPr sz="1700" baseline="0">
                <a:solidFill>
                  <a:schemeClr val="accent1"/>
                </a:solidFill>
                <a:latin typeface="Calibri Light" panose="020F0302020204030204" pitchFamily="34" charset="0"/>
                <a:cs typeface="Calibri Light" panose="020F0302020204030204" pitchFamily="34" charset="0"/>
              </a:defRPr>
            </a:lvl1pPr>
            <a:lvl2pPr marL="403200" marR="0" indent="-198000" algn="l" defTabSz="814920" rtl="0" eaLnBrk="1" fontAlgn="auto" latinLnBrk="0" hangingPunct="1">
              <a:lnSpc>
                <a:spcPct val="130000"/>
              </a:lnSpc>
              <a:spcBef>
                <a:spcPts val="0"/>
              </a:spcBef>
              <a:spcAft>
                <a:spcPts val="0"/>
              </a:spcAft>
              <a:buClr>
                <a:srgbClr val="A5027D"/>
              </a:buClr>
              <a:buSzTx/>
              <a:buFont typeface="Arial" panose="020B0604020202020204" pitchFamily="34" charset="0"/>
              <a:buChar char="–"/>
              <a:tabLst/>
              <a:defRPr sz="1300" baseline="0">
                <a:solidFill>
                  <a:schemeClr val="accent3"/>
                </a:solidFill>
              </a:defRPr>
            </a:lvl2pPr>
            <a:lvl3pPr marL="403200" marR="0" indent="0" algn="l" defTabSz="814920" rtl="0" eaLnBrk="1" fontAlgn="auto" latinLnBrk="0" hangingPunct="1">
              <a:lnSpc>
                <a:spcPct val="130000"/>
              </a:lnSpc>
              <a:spcBef>
                <a:spcPts val="0"/>
              </a:spcBef>
              <a:spcAft>
                <a:spcPts val="0"/>
              </a:spcAft>
              <a:buClr>
                <a:srgbClr val="A5027D"/>
              </a:buClr>
              <a:buSzTx/>
              <a:buFont typeface="Arial" panose="020B0604020202020204" pitchFamily="34" charset="0"/>
              <a:buNone/>
              <a:tabLst/>
              <a:defRPr sz="1700" baseline="0">
                <a:solidFill>
                  <a:schemeClr val="accent3"/>
                </a:solidFill>
                <a:latin typeface="Calibri Light" panose="020F0302020204030204" pitchFamily="34" charset="0"/>
                <a:cs typeface="Calibri Light" panose="020F0302020204030204" pitchFamily="34" charset="0"/>
              </a:defRPr>
            </a:lvl3pPr>
          </a:lstStyle>
          <a:p>
            <a:pPr lvl="0"/>
            <a:r>
              <a:rPr lang="de-DE" dirty="0"/>
              <a:t>xxx</a:t>
            </a:r>
          </a:p>
          <a:p>
            <a:pPr lvl="2"/>
            <a:endParaRPr lang="de-DE" dirty="0"/>
          </a:p>
        </p:txBody>
      </p:sp>
      <p:sp>
        <p:nvSpPr>
          <p:cNvPr id="18" name="Textplatzhalter 4">
            <a:extLst>
              <a:ext uri="{FF2B5EF4-FFF2-40B4-BE49-F238E27FC236}">
                <a16:creationId xmlns:a16="http://schemas.microsoft.com/office/drawing/2014/main" id="{4B85112C-B31A-4B5F-BEE3-965FFA96C05B}"/>
              </a:ext>
            </a:extLst>
          </p:cNvPr>
          <p:cNvSpPr>
            <a:spLocks noGrp="1"/>
          </p:cNvSpPr>
          <p:nvPr>
            <p:ph type="body" sz="quarter" idx="22" hasCustomPrompt="1"/>
          </p:nvPr>
        </p:nvSpPr>
        <p:spPr>
          <a:xfrm>
            <a:off x="6096000" y="1429096"/>
            <a:ext cx="4792197" cy="410424"/>
          </a:xfrm>
          <a:prstGeom prst="rect">
            <a:avLst/>
          </a:prstGeom>
          <a:solidFill>
            <a:schemeClr val="accent6"/>
          </a:solidFill>
        </p:spPr>
        <p:txBody>
          <a:bodyPr lIns="0" tIns="0" rIns="0" bIns="0" anchor="ctr" anchorCtr="0">
            <a:noAutofit/>
          </a:bodyPr>
          <a:lstStyle>
            <a:lvl1pPr marL="0" marR="0" indent="0" algn="ctr" defTabSz="814920" rtl="0" eaLnBrk="1" fontAlgn="auto" latinLnBrk="0" hangingPunct="1">
              <a:lnSpc>
                <a:spcPct val="130000"/>
              </a:lnSpc>
              <a:spcBef>
                <a:spcPts val="0"/>
              </a:spcBef>
              <a:spcAft>
                <a:spcPts val="0"/>
              </a:spcAft>
              <a:buClr>
                <a:srgbClr val="A5027D"/>
              </a:buClr>
              <a:buSzTx/>
              <a:buFont typeface="Arial" panose="020B0604020202020204" pitchFamily="34" charset="0"/>
              <a:buNone/>
              <a:tabLst/>
              <a:defRPr sz="2000" baseline="0">
                <a:solidFill>
                  <a:schemeClr val="bg1"/>
                </a:solidFill>
                <a:latin typeface="Calibri" panose="020F0502020204030204" pitchFamily="34" charset="0"/>
                <a:cs typeface="Calibri" panose="020F0502020204030204" pitchFamily="34" charset="0"/>
              </a:defRPr>
            </a:lvl1pPr>
            <a:lvl2pPr marL="403200" marR="0" indent="-198000" algn="l" defTabSz="814920" rtl="0" eaLnBrk="1" fontAlgn="auto" latinLnBrk="0" hangingPunct="1">
              <a:lnSpc>
                <a:spcPct val="130000"/>
              </a:lnSpc>
              <a:spcBef>
                <a:spcPts val="0"/>
              </a:spcBef>
              <a:spcAft>
                <a:spcPts val="0"/>
              </a:spcAft>
              <a:buClr>
                <a:srgbClr val="A5027D"/>
              </a:buClr>
              <a:buSzTx/>
              <a:buFont typeface="Arial" panose="020B0604020202020204" pitchFamily="34" charset="0"/>
              <a:buChar char="–"/>
              <a:tabLst/>
              <a:defRPr sz="1300" baseline="0">
                <a:solidFill>
                  <a:schemeClr val="accent3"/>
                </a:solidFill>
              </a:defRPr>
            </a:lvl2pPr>
            <a:lvl3pPr marL="403200" marR="0" indent="0" algn="ctr" defTabSz="814920" rtl="0" eaLnBrk="1" fontAlgn="auto" latinLnBrk="0" hangingPunct="1">
              <a:lnSpc>
                <a:spcPct val="130000"/>
              </a:lnSpc>
              <a:spcBef>
                <a:spcPts val="0"/>
              </a:spcBef>
              <a:spcAft>
                <a:spcPts val="0"/>
              </a:spcAft>
              <a:buClr>
                <a:srgbClr val="A5027D"/>
              </a:buClr>
              <a:buSzTx/>
              <a:buFont typeface="Arial" panose="020B0604020202020204" pitchFamily="34" charset="0"/>
              <a:buNone/>
              <a:tabLst/>
              <a:defRPr sz="2000" baseline="0">
                <a:solidFill>
                  <a:schemeClr val="bg1"/>
                </a:solidFill>
                <a:latin typeface="Calibri Light" panose="020F0302020204030204" pitchFamily="34" charset="0"/>
                <a:cs typeface="Calibri Light" panose="020F0302020204030204" pitchFamily="34" charset="0"/>
              </a:defRPr>
            </a:lvl3pPr>
          </a:lstStyle>
          <a:p>
            <a:pPr lvl="0"/>
            <a:r>
              <a:rPr lang="de-DE" dirty="0"/>
              <a:t>SUBHEADLINE</a:t>
            </a:r>
          </a:p>
        </p:txBody>
      </p:sp>
    </p:spTree>
    <p:extLst>
      <p:ext uri="{BB962C8B-B14F-4D97-AF65-F5344CB8AC3E}">
        <p14:creationId xmlns:p14="http://schemas.microsoft.com/office/powerpoint/2010/main" val="39327259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_Leere Folie">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844496BB-B800-431B-B409-927E72613C8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637193" y="165316"/>
            <a:ext cx="168258" cy="167542"/>
          </a:xfrm>
          <a:prstGeom prst="rect">
            <a:avLst/>
          </a:prstGeom>
        </p:spPr>
      </p:pic>
      <p:cxnSp>
        <p:nvCxnSpPr>
          <p:cNvPr id="17" name="Gerader Verbinder 16">
            <a:extLst>
              <a:ext uri="{FF2B5EF4-FFF2-40B4-BE49-F238E27FC236}">
                <a16:creationId xmlns:a16="http://schemas.microsoft.com/office/drawing/2014/main" id="{A35A87FC-6CCF-4E42-B87A-911A982143A3}"/>
              </a:ext>
            </a:extLst>
          </p:cNvPr>
          <p:cNvCxnSpPr>
            <a:cxnSpLocks/>
          </p:cNvCxnSpPr>
          <p:nvPr userDrawn="1"/>
        </p:nvCxnSpPr>
        <p:spPr>
          <a:xfrm>
            <a:off x="371475" y="404813"/>
            <a:ext cx="1144905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7" name="Grafik 6">
            <a:extLst>
              <a:ext uri="{FF2B5EF4-FFF2-40B4-BE49-F238E27FC236}">
                <a16:creationId xmlns:a16="http://schemas.microsoft.com/office/drawing/2014/main" id="{9F759607-604E-41FA-A687-F08776EFC7D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35781" t="72258" r="39219"/>
          <a:stretch/>
        </p:blipFill>
        <p:spPr>
          <a:xfrm>
            <a:off x="0" y="5685576"/>
            <a:ext cx="1974609" cy="1172424"/>
          </a:xfrm>
          <a:prstGeom prst="rect">
            <a:avLst/>
          </a:prstGeom>
        </p:spPr>
      </p:pic>
      <p:sp>
        <p:nvSpPr>
          <p:cNvPr id="9" name="Foliennummernplatzhalter 5">
            <a:extLst>
              <a:ext uri="{FF2B5EF4-FFF2-40B4-BE49-F238E27FC236}">
                <a16:creationId xmlns:a16="http://schemas.microsoft.com/office/drawing/2014/main" id="{7F93EA38-1D45-42F7-B3AB-31B17EA40B58}"/>
              </a:ext>
            </a:extLst>
          </p:cNvPr>
          <p:cNvSpPr txBox="1">
            <a:spLocks/>
          </p:cNvSpPr>
          <p:nvPr userDrawn="1"/>
        </p:nvSpPr>
        <p:spPr>
          <a:xfrm>
            <a:off x="11541937" y="6606615"/>
            <a:ext cx="557175" cy="238916"/>
          </a:xfrm>
          <a:prstGeom prst="rect">
            <a:avLst/>
          </a:prstGeom>
        </p:spPr>
        <p:txBody>
          <a:bodyPr vert="horz" lIns="53459" tIns="26729" rIns="53459" bIns="26729" rtlCol="0" anchor="ctr"/>
          <a:lstStyle>
            <a:defPPr>
              <a:defRPr lang="de-DE"/>
            </a:defPPr>
            <a:lvl1pPr marL="0" algn="r" defTabSz="1045159" rtl="0" eaLnBrk="1" latinLnBrk="0" hangingPunct="1">
              <a:defRPr sz="1200" kern="1200">
                <a:solidFill>
                  <a:schemeClr val="tx1">
                    <a:tint val="75000"/>
                  </a:schemeClr>
                </a:solidFill>
                <a:latin typeface="+mn-lt"/>
                <a:ea typeface="+mn-ea"/>
                <a:cs typeface="+mn-cs"/>
              </a:defRPr>
            </a:lvl1pPr>
            <a:lvl2pPr marL="522580" algn="l" defTabSz="1045159" rtl="0" eaLnBrk="1" latinLnBrk="0" hangingPunct="1">
              <a:defRPr sz="2100" kern="1200">
                <a:solidFill>
                  <a:schemeClr val="tx1"/>
                </a:solidFill>
                <a:latin typeface="+mn-lt"/>
                <a:ea typeface="+mn-ea"/>
                <a:cs typeface="+mn-cs"/>
              </a:defRPr>
            </a:lvl2pPr>
            <a:lvl3pPr marL="1045159" algn="l" defTabSz="1045159" rtl="0" eaLnBrk="1" latinLnBrk="0" hangingPunct="1">
              <a:defRPr sz="2100" kern="1200">
                <a:solidFill>
                  <a:schemeClr val="tx1"/>
                </a:solidFill>
                <a:latin typeface="+mn-lt"/>
                <a:ea typeface="+mn-ea"/>
                <a:cs typeface="+mn-cs"/>
              </a:defRPr>
            </a:lvl3pPr>
            <a:lvl4pPr marL="1567739" algn="l" defTabSz="1045159" rtl="0" eaLnBrk="1" latinLnBrk="0" hangingPunct="1">
              <a:defRPr sz="2100" kern="1200">
                <a:solidFill>
                  <a:schemeClr val="tx1"/>
                </a:solidFill>
                <a:latin typeface="+mn-lt"/>
                <a:ea typeface="+mn-ea"/>
                <a:cs typeface="+mn-cs"/>
              </a:defRPr>
            </a:lvl4pPr>
            <a:lvl5pPr marL="2090318" algn="l" defTabSz="1045159" rtl="0" eaLnBrk="1" latinLnBrk="0" hangingPunct="1">
              <a:defRPr sz="2100" kern="1200">
                <a:solidFill>
                  <a:schemeClr val="tx1"/>
                </a:solidFill>
                <a:latin typeface="+mn-lt"/>
                <a:ea typeface="+mn-ea"/>
                <a:cs typeface="+mn-cs"/>
              </a:defRPr>
            </a:lvl5pPr>
            <a:lvl6pPr marL="2612898" algn="l" defTabSz="1045159" rtl="0" eaLnBrk="1" latinLnBrk="0" hangingPunct="1">
              <a:defRPr sz="2100" kern="1200">
                <a:solidFill>
                  <a:schemeClr val="tx1"/>
                </a:solidFill>
                <a:latin typeface="+mn-lt"/>
                <a:ea typeface="+mn-ea"/>
                <a:cs typeface="+mn-cs"/>
              </a:defRPr>
            </a:lvl6pPr>
            <a:lvl7pPr marL="3135478" algn="l" defTabSz="1045159" rtl="0" eaLnBrk="1" latinLnBrk="0" hangingPunct="1">
              <a:defRPr sz="2100" kern="1200">
                <a:solidFill>
                  <a:schemeClr val="tx1"/>
                </a:solidFill>
                <a:latin typeface="+mn-lt"/>
                <a:ea typeface="+mn-ea"/>
                <a:cs typeface="+mn-cs"/>
              </a:defRPr>
            </a:lvl7pPr>
            <a:lvl8pPr marL="3658057" algn="l" defTabSz="1045159" rtl="0" eaLnBrk="1" latinLnBrk="0" hangingPunct="1">
              <a:defRPr sz="2100" kern="1200">
                <a:solidFill>
                  <a:schemeClr val="tx1"/>
                </a:solidFill>
                <a:latin typeface="+mn-lt"/>
                <a:ea typeface="+mn-ea"/>
                <a:cs typeface="+mn-cs"/>
              </a:defRPr>
            </a:lvl8pPr>
            <a:lvl9pPr marL="4180637" algn="l" defTabSz="1045159" rtl="0" eaLnBrk="1" latinLnBrk="0" hangingPunct="1">
              <a:defRPr sz="2100" kern="1200">
                <a:solidFill>
                  <a:schemeClr val="tx1"/>
                </a:solidFill>
                <a:latin typeface="+mn-lt"/>
                <a:ea typeface="+mn-ea"/>
                <a:cs typeface="+mn-cs"/>
              </a:defRPr>
            </a:lvl9pPr>
          </a:lstStyle>
          <a:p>
            <a:pPr algn="r"/>
            <a:fld id="{585A1053-7EE7-49FA-B7FB-DD0111E6FC12}" type="slidenum">
              <a:rPr lang="de-DE" sz="1000" smtClean="0">
                <a:solidFill>
                  <a:srgbClr val="D2AA73"/>
                </a:solidFill>
                <a:latin typeface="Calibri" panose="020F0502020204030204" pitchFamily="34" charset="0"/>
                <a:ea typeface="Verdana" panose="020B0604030504040204" pitchFamily="34" charset="0"/>
                <a:cs typeface="Calibri" panose="020F0502020204030204" pitchFamily="34" charset="0"/>
              </a:rPr>
              <a:pPr algn="r"/>
              <a:t>‹nr.›</a:t>
            </a:fld>
            <a:endParaRPr lang="de-DE" sz="1000" dirty="0">
              <a:solidFill>
                <a:srgbClr val="D2AA73"/>
              </a:solidFill>
              <a:latin typeface="Calibri" panose="020F0502020204030204" pitchFamily="34" charset="0"/>
              <a:ea typeface="Verdana" panose="020B0604030504040204" pitchFamily="34" charset="0"/>
              <a:cs typeface="Calibri" panose="020F0502020204030204" pitchFamily="34" charset="0"/>
            </a:endParaRPr>
          </a:p>
        </p:txBody>
      </p:sp>
      <p:sp>
        <p:nvSpPr>
          <p:cNvPr id="12" name="Textplatzhalter 5">
            <a:extLst>
              <a:ext uri="{FF2B5EF4-FFF2-40B4-BE49-F238E27FC236}">
                <a16:creationId xmlns:a16="http://schemas.microsoft.com/office/drawing/2014/main" id="{4237F373-1568-4510-97C8-6020EF59D2A3}"/>
              </a:ext>
            </a:extLst>
          </p:cNvPr>
          <p:cNvSpPr>
            <a:spLocks noGrp="1"/>
          </p:cNvSpPr>
          <p:nvPr>
            <p:ph type="body" sz="quarter" idx="19" hasCustomPrompt="1"/>
          </p:nvPr>
        </p:nvSpPr>
        <p:spPr>
          <a:xfrm>
            <a:off x="371474" y="410275"/>
            <a:ext cx="7610476" cy="612775"/>
          </a:xfrm>
          <a:prstGeom prst="rect">
            <a:avLst/>
          </a:prstGeom>
        </p:spPr>
        <p:txBody>
          <a:bodyPr lIns="0" tIns="108000" bIns="0"/>
          <a:lstStyle>
            <a:lvl1pPr marL="0" indent="0">
              <a:buNone/>
              <a:defRPr sz="2500">
                <a:latin typeface="+mn-lt"/>
              </a:defRPr>
            </a:lvl1pPr>
          </a:lstStyle>
          <a:p>
            <a:pPr lvl="0"/>
            <a:r>
              <a:rPr lang="de-DE" dirty="0"/>
              <a:t>HEADLINE</a:t>
            </a:r>
          </a:p>
        </p:txBody>
      </p:sp>
      <p:grpSp>
        <p:nvGrpSpPr>
          <p:cNvPr id="8" name="Gruppieren 7">
            <a:extLst>
              <a:ext uri="{FF2B5EF4-FFF2-40B4-BE49-F238E27FC236}">
                <a16:creationId xmlns:a16="http://schemas.microsoft.com/office/drawing/2014/main" id="{957A0EFD-5DE6-4A00-BCA9-15BD6B848359}"/>
              </a:ext>
            </a:extLst>
          </p:cNvPr>
          <p:cNvGrpSpPr/>
          <p:nvPr userDrawn="1"/>
        </p:nvGrpSpPr>
        <p:grpSpPr>
          <a:xfrm>
            <a:off x="479859" y="1434366"/>
            <a:ext cx="11088338" cy="4074348"/>
            <a:chOff x="611560" y="1076820"/>
            <a:chExt cx="8136904" cy="2989860"/>
          </a:xfrm>
        </p:grpSpPr>
        <p:pic>
          <p:nvPicPr>
            <p:cNvPr id="10" name="Grafik 9">
              <a:extLst>
                <a:ext uri="{FF2B5EF4-FFF2-40B4-BE49-F238E27FC236}">
                  <a16:creationId xmlns:a16="http://schemas.microsoft.com/office/drawing/2014/main" id="{642145CA-A0FD-43B0-B547-B0B4AE5AAC9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11560" y="1076820"/>
              <a:ext cx="8136904" cy="2989860"/>
            </a:xfrm>
            <a:prstGeom prst="rect">
              <a:avLst/>
            </a:prstGeom>
          </p:spPr>
        </p:pic>
        <p:sp>
          <p:nvSpPr>
            <p:cNvPr id="11" name="Flussdiagramm: Verbinder 10">
              <a:extLst>
                <a:ext uri="{FF2B5EF4-FFF2-40B4-BE49-F238E27FC236}">
                  <a16:creationId xmlns:a16="http://schemas.microsoft.com/office/drawing/2014/main" id="{43BB12E4-73DC-41ED-8A54-59FC1A9DE9D4}"/>
                </a:ext>
              </a:extLst>
            </p:cNvPr>
            <p:cNvSpPr/>
            <p:nvPr userDrawn="1"/>
          </p:nvSpPr>
          <p:spPr>
            <a:xfrm>
              <a:off x="611560" y="3778680"/>
              <a:ext cx="288000" cy="288000"/>
            </a:xfrm>
            <a:prstGeom prst="flowChartConnector">
              <a:avLst/>
            </a:prstGeom>
            <a:solidFill>
              <a:schemeClr val="bg1"/>
            </a:solidFill>
            <a:ln w="5715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grpSp>
    </p:spTree>
    <p:extLst>
      <p:ext uri="{BB962C8B-B14F-4D97-AF65-F5344CB8AC3E}">
        <p14:creationId xmlns:p14="http://schemas.microsoft.com/office/powerpoint/2010/main" val="2559669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Folie mit Bild">
    <p:spTree>
      <p:nvGrpSpPr>
        <p:cNvPr id="1" name=""/>
        <p:cNvGrpSpPr/>
        <p:nvPr/>
      </p:nvGrpSpPr>
      <p:grpSpPr>
        <a:xfrm>
          <a:off x="0" y="0"/>
          <a:ext cx="0" cy="0"/>
          <a:chOff x="0" y="0"/>
          <a:chExt cx="0" cy="0"/>
        </a:xfrm>
      </p:grpSpPr>
      <p:pic>
        <p:nvPicPr>
          <p:cNvPr id="9" name="Picture 2" descr="\\.psf\AllFiles\Volumes\jobs\LUCA\180204_Brand_Strategy\02_work\007_Corporate_Design\02_Entwuerfe\Anzeigen_Okt_2019\Links\Composing_ED_Kunde_v_PPT.jpg">
            <a:extLst>
              <a:ext uri="{FF2B5EF4-FFF2-40B4-BE49-F238E27FC236}">
                <a16:creationId xmlns:a16="http://schemas.microsoft.com/office/drawing/2014/main" id="{7B0567B4-F3E4-4F2E-8F03-D8BF14CC6871}"/>
              </a:ext>
            </a:extLst>
          </p:cNvPr>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5505" t="28374" r="7008"/>
          <a:stretch/>
        </p:blipFill>
        <p:spPr bwMode="auto">
          <a:xfrm flipH="1">
            <a:off x="6295874" y="-5482"/>
            <a:ext cx="5939623" cy="6878472"/>
          </a:xfrm>
          <a:prstGeom prst="rect">
            <a:avLst/>
          </a:prstGeom>
          <a:noFill/>
          <a:extLst>
            <a:ext uri="{909E8E84-426E-40DD-AFC4-6F175D3DCCD1}">
              <a14:hiddenFill xmlns:a14="http://schemas.microsoft.com/office/drawing/2010/main">
                <a:solidFill>
                  <a:srgbClr val="FFFFFF"/>
                </a:solidFill>
              </a14:hiddenFill>
            </a:ext>
          </a:extLst>
        </p:spPr>
      </p:pic>
      <p:cxnSp>
        <p:nvCxnSpPr>
          <p:cNvPr id="13" name="Gerader Verbinder 12">
            <a:extLst>
              <a:ext uri="{FF2B5EF4-FFF2-40B4-BE49-F238E27FC236}">
                <a16:creationId xmlns:a16="http://schemas.microsoft.com/office/drawing/2014/main" id="{7A952323-6BF6-4DD1-AD73-1A137578B189}"/>
              </a:ext>
            </a:extLst>
          </p:cNvPr>
          <p:cNvCxnSpPr>
            <a:cxnSpLocks/>
          </p:cNvCxnSpPr>
          <p:nvPr userDrawn="1"/>
        </p:nvCxnSpPr>
        <p:spPr>
          <a:xfrm>
            <a:off x="371475" y="404813"/>
            <a:ext cx="1144905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6" name="Grafik 15">
            <a:extLst>
              <a:ext uri="{FF2B5EF4-FFF2-40B4-BE49-F238E27FC236}">
                <a16:creationId xmlns:a16="http://schemas.microsoft.com/office/drawing/2014/main" id="{3AC14A8B-FC54-4D4A-AF65-ADC0B5A454AC}"/>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r="79685" b="31359"/>
          <a:stretch/>
        </p:blipFill>
        <p:spPr>
          <a:xfrm>
            <a:off x="11637208" y="165116"/>
            <a:ext cx="168244" cy="167943"/>
          </a:xfrm>
          <a:prstGeom prst="rect">
            <a:avLst/>
          </a:prstGeom>
        </p:spPr>
      </p:pic>
      <p:sp>
        <p:nvSpPr>
          <p:cNvPr id="17" name="Textplatzhalter 4">
            <a:extLst>
              <a:ext uri="{FF2B5EF4-FFF2-40B4-BE49-F238E27FC236}">
                <a16:creationId xmlns:a16="http://schemas.microsoft.com/office/drawing/2014/main" id="{5F19D2FB-7705-4289-89A6-E4282238D8CB}"/>
              </a:ext>
            </a:extLst>
          </p:cNvPr>
          <p:cNvSpPr>
            <a:spLocks noGrp="1"/>
          </p:cNvSpPr>
          <p:nvPr>
            <p:ph type="body" sz="quarter" idx="12" hasCustomPrompt="1"/>
          </p:nvPr>
        </p:nvSpPr>
        <p:spPr>
          <a:xfrm>
            <a:off x="371473" y="1323188"/>
            <a:ext cx="5525905" cy="3804619"/>
          </a:xfrm>
          <a:prstGeom prst="rect">
            <a:avLst/>
          </a:prstGeom>
        </p:spPr>
        <p:txBody>
          <a:bodyPr lIns="0" tIns="36000" rIns="68400" bIns="36000">
            <a:normAutofit/>
          </a:bodyPr>
          <a:lstStyle>
            <a:lvl1pPr marL="0" marR="0" indent="0" algn="l" defTabSz="814920" rtl="0" eaLnBrk="1" fontAlgn="auto" latinLnBrk="0" hangingPunct="1">
              <a:lnSpc>
                <a:spcPct val="130000"/>
              </a:lnSpc>
              <a:spcBef>
                <a:spcPts val="0"/>
              </a:spcBef>
              <a:spcAft>
                <a:spcPts val="0"/>
              </a:spcAft>
              <a:buClr>
                <a:srgbClr val="A5027D"/>
              </a:buClr>
              <a:buSzTx/>
              <a:buFont typeface="Arial" panose="020B0604020202020204" pitchFamily="34" charset="0"/>
              <a:buNone/>
              <a:tabLst/>
              <a:defRPr sz="1600" baseline="0">
                <a:solidFill>
                  <a:schemeClr val="accent1"/>
                </a:solidFill>
                <a:latin typeface="Calibri Light" panose="020F0302020204030204" pitchFamily="34" charset="0"/>
                <a:cs typeface="Calibri Light" panose="020F0302020204030204" pitchFamily="34" charset="0"/>
              </a:defRPr>
            </a:lvl1pPr>
            <a:lvl2pPr marL="403200" marR="0" indent="-198000" algn="l" defTabSz="814920" rtl="0" eaLnBrk="1" fontAlgn="auto" latinLnBrk="0" hangingPunct="1">
              <a:lnSpc>
                <a:spcPct val="130000"/>
              </a:lnSpc>
              <a:spcBef>
                <a:spcPts val="0"/>
              </a:spcBef>
              <a:spcAft>
                <a:spcPts val="0"/>
              </a:spcAft>
              <a:buClr>
                <a:srgbClr val="A5027D"/>
              </a:buClr>
              <a:buSzTx/>
              <a:buFont typeface="Arial" panose="020B0604020202020204" pitchFamily="34" charset="0"/>
              <a:buChar char="–"/>
              <a:tabLst/>
              <a:defRPr sz="1300" baseline="0">
                <a:solidFill>
                  <a:schemeClr val="accent3"/>
                </a:solidFill>
              </a:defRPr>
            </a:lvl2pPr>
            <a:lvl3pPr marL="403200" marR="0" indent="0" algn="l" defTabSz="814920" rtl="0" eaLnBrk="1" fontAlgn="auto" latinLnBrk="0" hangingPunct="1">
              <a:lnSpc>
                <a:spcPct val="130000"/>
              </a:lnSpc>
              <a:spcBef>
                <a:spcPts val="0"/>
              </a:spcBef>
              <a:spcAft>
                <a:spcPts val="0"/>
              </a:spcAft>
              <a:buClr>
                <a:srgbClr val="A5027D"/>
              </a:buClr>
              <a:buSzTx/>
              <a:buFont typeface="Arial" panose="020B0604020202020204" pitchFamily="34" charset="0"/>
              <a:buNone/>
              <a:tabLst/>
              <a:defRPr sz="1600" baseline="0">
                <a:solidFill>
                  <a:schemeClr val="accent3"/>
                </a:solidFill>
                <a:latin typeface="Calibri Light" panose="020F0302020204030204" pitchFamily="34" charset="0"/>
                <a:cs typeface="Calibri Light" panose="020F0302020204030204" pitchFamily="34" charset="0"/>
              </a:defRPr>
            </a:lvl3pPr>
          </a:lstStyle>
          <a:p>
            <a:pPr lvl="0"/>
            <a:r>
              <a:rPr lang="de-DE" dirty="0"/>
              <a:t>xxx</a:t>
            </a:r>
          </a:p>
          <a:p>
            <a:pPr lvl="2"/>
            <a:endParaRPr lang="de-DE" dirty="0"/>
          </a:p>
        </p:txBody>
      </p:sp>
      <p:sp>
        <p:nvSpPr>
          <p:cNvPr id="18" name="Textplatzhalter 5">
            <a:extLst>
              <a:ext uri="{FF2B5EF4-FFF2-40B4-BE49-F238E27FC236}">
                <a16:creationId xmlns:a16="http://schemas.microsoft.com/office/drawing/2014/main" id="{2E06E7F4-E46A-4A2A-8E96-CA12D21DB4FD}"/>
              </a:ext>
            </a:extLst>
          </p:cNvPr>
          <p:cNvSpPr>
            <a:spLocks noGrp="1"/>
          </p:cNvSpPr>
          <p:nvPr>
            <p:ph type="body" sz="quarter" idx="19" hasCustomPrompt="1"/>
          </p:nvPr>
        </p:nvSpPr>
        <p:spPr>
          <a:xfrm>
            <a:off x="371474" y="410275"/>
            <a:ext cx="5525904" cy="612775"/>
          </a:xfrm>
          <a:prstGeom prst="rect">
            <a:avLst/>
          </a:prstGeom>
        </p:spPr>
        <p:txBody>
          <a:bodyPr lIns="0" tIns="108000" bIns="0"/>
          <a:lstStyle>
            <a:lvl1pPr marL="0" indent="0">
              <a:buNone/>
              <a:defRPr sz="3000">
                <a:latin typeface="+mn-lt"/>
              </a:defRPr>
            </a:lvl1pPr>
          </a:lstStyle>
          <a:p>
            <a:pPr lvl="0"/>
            <a:r>
              <a:rPr lang="de-DE" dirty="0"/>
              <a:t>HEADLINE</a:t>
            </a:r>
          </a:p>
        </p:txBody>
      </p:sp>
      <p:pic>
        <p:nvPicPr>
          <p:cNvPr id="19" name="Grafik 18">
            <a:extLst>
              <a:ext uri="{FF2B5EF4-FFF2-40B4-BE49-F238E27FC236}">
                <a16:creationId xmlns:a16="http://schemas.microsoft.com/office/drawing/2014/main" id="{B13D84CD-AEBC-435B-8F6C-F23FD8C47339}"/>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14835" b="24210"/>
          <a:stretch/>
        </p:blipFill>
        <p:spPr>
          <a:xfrm>
            <a:off x="0" y="4772728"/>
            <a:ext cx="12192000" cy="2085272"/>
          </a:xfrm>
          <a:prstGeom prst="rect">
            <a:avLst/>
          </a:prstGeom>
        </p:spPr>
      </p:pic>
      <p:sp>
        <p:nvSpPr>
          <p:cNvPr id="22" name="Foliennummernplatzhalter 5">
            <a:extLst>
              <a:ext uri="{FF2B5EF4-FFF2-40B4-BE49-F238E27FC236}">
                <a16:creationId xmlns:a16="http://schemas.microsoft.com/office/drawing/2014/main" id="{0BE5362E-8860-49E5-92BC-9065132C0C5D}"/>
              </a:ext>
            </a:extLst>
          </p:cNvPr>
          <p:cNvSpPr txBox="1">
            <a:spLocks/>
          </p:cNvSpPr>
          <p:nvPr userDrawn="1"/>
        </p:nvSpPr>
        <p:spPr>
          <a:xfrm>
            <a:off x="11541937" y="6606615"/>
            <a:ext cx="557175" cy="238916"/>
          </a:xfrm>
          <a:prstGeom prst="rect">
            <a:avLst/>
          </a:prstGeom>
        </p:spPr>
        <p:txBody>
          <a:bodyPr vert="horz" lIns="53459" tIns="26729" rIns="53459" bIns="26729" rtlCol="0" anchor="ctr"/>
          <a:lstStyle>
            <a:defPPr>
              <a:defRPr lang="de-DE"/>
            </a:defPPr>
            <a:lvl1pPr marL="0" algn="r" defTabSz="1045159" rtl="0" eaLnBrk="1" latinLnBrk="0" hangingPunct="1">
              <a:defRPr sz="1200" kern="1200">
                <a:solidFill>
                  <a:schemeClr val="tx1">
                    <a:tint val="75000"/>
                  </a:schemeClr>
                </a:solidFill>
                <a:latin typeface="+mn-lt"/>
                <a:ea typeface="+mn-ea"/>
                <a:cs typeface="+mn-cs"/>
              </a:defRPr>
            </a:lvl1pPr>
            <a:lvl2pPr marL="522580" algn="l" defTabSz="1045159" rtl="0" eaLnBrk="1" latinLnBrk="0" hangingPunct="1">
              <a:defRPr sz="2100" kern="1200">
                <a:solidFill>
                  <a:schemeClr val="tx1"/>
                </a:solidFill>
                <a:latin typeface="+mn-lt"/>
                <a:ea typeface="+mn-ea"/>
                <a:cs typeface="+mn-cs"/>
              </a:defRPr>
            </a:lvl2pPr>
            <a:lvl3pPr marL="1045159" algn="l" defTabSz="1045159" rtl="0" eaLnBrk="1" latinLnBrk="0" hangingPunct="1">
              <a:defRPr sz="2100" kern="1200">
                <a:solidFill>
                  <a:schemeClr val="tx1"/>
                </a:solidFill>
                <a:latin typeface="+mn-lt"/>
                <a:ea typeface="+mn-ea"/>
                <a:cs typeface="+mn-cs"/>
              </a:defRPr>
            </a:lvl3pPr>
            <a:lvl4pPr marL="1567739" algn="l" defTabSz="1045159" rtl="0" eaLnBrk="1" latinLnBrk="0" hangingPunct="1">
              <a:defRPr sz="2100" kern="1200">
                <a:solidFill>
                  <a:schemeClr val="tx1"/>
                </a:solidFill>
                <a:latin typeface="+mn-lt"/>
                <a:ea typeface="+mn-ea"/>
                <a:cs typeface="+mn-cs"/>
              </a:defRPr>
            </a:lvl4pPr>
            <a:lvl5pPr marL="2090318" algn="l" defTabSz="1045159" rtl="0" eaLnBrk="1" latinLnBrk="0" hangingPunct="1">
              <a:defRPr sz="2100" kern="1200">
                <a:solidFill>
                  <a:schemeClr val="tx1"/>
                </a:solidFill>
                <a:latin typeface="+mn-lt"/>
                <a:ea typeface="+mn-ea"/>
                <a:cs typeface="+mn-cs"/>
              </a:defRPr>
            </a:lvl5pPr>
            <a:lvl6pPr marL="2612898" algn="l" defTabSz="1045159" rtl="0" eaLnBrk="1" latinLnBrk="0" hangingPunct="1">
              <a:defRPr sz="2100" kern="1200">
                <a:solidFill>
                  <a:schemeClr val="tx1"/>
                </a:solidFill>
                <a:latin typeface="+mn-lt"/>
                <a:ea typeface="+mn-ea"/>
                <a:cs typeface="+mn-cs"/>
              </a:defRPr>
            </a:lvl6pPr>
            <a:lvl7pPr marL="3135478" algn="l" defTabSz="1045159" rtl="0" eaLnBrk="1" latinLnBrk="0" hangingPunct="1">
              <a:defRPr sz="2100" kern="1200">
                <a:solidFill>
                  <a:schemeClr val="tx1"/>
                </a:solidFill>
                <a:latin typeface="+mn-lt"/>
                <a:ea typeface="+mn-ea"/>
                <a:cs typeface="+mn-cs"/>
              </a:defRPr>
            </a:lvl7pPr>
            <a:lvl8pPr marL="3658057" algn="l" defTabSz="1045159" rtl="0" eaLnBrk="1" latinLnBrk="0" hangingPunct="1">
              <a:defRPr sz="2100" kern="1200">
                <a:solidFill>
                  <a:schemeClr val="tx1"/>
                </a:solidFill>
                <a:latin typeface="+mn-lt"/>
                <a:ea typeface="+mn-ea"/>
                <a:cs typeface="+mn-cs"/>
              </a:defRPr>
            </a:lvl8pPr>
            <a:lvl9pPr marL="4180637" algn="l" defTabSz="1045159" rtl="0" eaLnBrk="1" latinLnBrk="0" hangingPunct="1">
              <a:defRPr sz="2100" kern="1200">
                <a:solidFill>
                  <a:schemeClr val="tx1"/>
                </a:solidFill>
                <a:latin typeface="+mn-lt"/>
                <a:ea typeface="+mn-ea"/>
                <a:cs typeface="+mn-cs"/>
              </a:defRPr>
            </a:lvl9pPr>
          </a:lstStyle>
          <a:p>
            <a:pPr algn="r"/>
            <a:fld id="{585A1053-7EE7-49FA-B7FB-DD0111E6FC12}" type="slidenum">
              <a:rPr lang="de-DE" sz="1000" smtClean="0">
                <a:solidFill>
                  <a:srgbClr val="D2AA73"/>
                </a:solidFill>
                <a:latin typeface="Calibri" panose="020F0502020204030204" pitchFamily="34" charset="0"/>
                <a:ea typeface="Verdana" panose="020B0604030504040204" pitchFamily="34" charset="0"/>
                <a:cs typeface="Calibri" panose="020F0502020204030204" pitchFamily="34" charset="0"/>
              </a:rPr>
              <a:pPr algn="r"/>
              <a:t>‹nr.›</a:t>
            </a:fld>
            <a:endParaRPr lang="de-DE" sz="1000" dirty="0">
              <a:solidFill>
                <a:srgbClr val="D2AA73"/>
              </a:solidFill>
              <a:latin typeface="Calibri" panose="020F0502020204030204" pitchFamily="34" charset="0"/>
              <a:ea typeface="Verdana" panose="020B0604030504040204" pitchFamily="34" charset="0"/>
              <a:cs typeface="Calibri" panose="020F0502020204030204" pitchFamily="34" charset="0"/>
            </a:endParaRPr>
          </a:p>
        </p:txBody>
      </p:sp>
    </p:spTree>
    <p:extLst>
      <p:ext uri="{BB962C8B-B14F-4D97-AF65-F5344CB8AC3E}">
        <p14:creationId xmlns:p14="http://schemas.microsoft.com/office/powerpoint/2010/main" val="2135889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225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Folie mit Bild 2">
    <p:spTree>
      <p:nvGrpSpPr>
        <p:cNvPr id="1" name=""/>
        <p:cNvGrpSpPr/>
        <p:nvPr/>
      </p:nvGrpSpPr>
      <p:grpSpPr>
        <a:xfrm>
          <a:off x="0" y="0"/>
          <a:ext cx="0" cy="0"/>
          <a:chOff x="0" y="0"/>
          <a:chExt cx="0" cy="0"/>
        </a:xfrm>
      </p:grpSpPr>
      <p:cxnSp>
        <p:nvCxnSpPr>
          <p:cNvPr id="11" name="Gerader Verbinder 10">
            <a:extLst>
              <a:ext uri="{FF2B5EF4-FFF2-40B4-BE49-F238E27FC236}">
                <a16:creationId xmlns:a16="http://schemas.microsoft.com/office/drawing/2014/main" id="{ACC64744-D7CB-4BA7-989E-CBFA8952A11E}"/>
              </a:ext>
            </a:extLst>
          </p:cNvPr>
          <p:cNvCxnSpPr>
            <a:cxnSpLocks/>
          </p:cNvCxnSpPr>
          <p:nvPr userDrawn="1"/>
        </p:nvCxnSpPr>
        <p:spPr>
          <a:xfrm>
            <a:off x="371475" y="404813"/>
            <a:ext cx="1144905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2" name="Textplatzhalter 4">
            <a:extLst>
              <a:ext uri="{FF2B5EF4-FFF2-40B4-BE49-F238E27FC236}">
                <a16:creationId xmlns:a16="http://schemas.microsoft.com/office/drawing/2014/main" id="{6FABFC3F-8FA5-40BD-ADC8-9B233DED4513}"/>
              </a:ext>
            </a:extLst>
          </p:cNvPr>
          <p:cNvSpPr>
            <a:spLocks noGrp="1"/>
          </p:cNvSpPr>
          <p:nvPr>
            <p:ph type="body" sz="quarter" idx="12" hasCustomPrompt="1"/>
          </p:nvPr>
        </p:nvSpPr>
        <p:spPr>
          <a:xfrm>
            <a:off x="6246216" y="1323188"/>
            <a:ext cx="5525905" cy="3804619"/>
          </a:xfrm>
          <a:prstGeom prst="rect">
            <a:avLst/>
          </a:prstGeom>
        </p:spPr>
        <p:txBody>
          <a:bodyPr lIns="0" tIns="36000" rIns="68400" bIns="36000">
            <a:normAutofit/>
          </a:bodyPr>
          <a:lstStyle>
            <a:lvl1pPr marL="0" marR="0" indent="0" algn="l" defTabSz="814920" rtl="0" eaLnBrk="1" fontAlgn="auto" latinLnBrk="0" hangingPunct="1">
              <a:lnSpc>
                <a:spcPct val="130000"/>
              </a:lnSpc>
              <a:spcBef>
                <a:spcPts val="0"/>
              </a:spcBef>
              <a:spcAft>
                <a:spcPts val="0"/>
              </a:spcAft>
              <a:buClr>
                <a:srgbClr val="A5027D"/>
              </a:buClr>
              <a:buSzTx/>
              <a:buFont typeface="Arial" panose="020B0604020202020204" pitchFamily="34" charset="0"/>
              <a:buNone/>
              <a:tabLst/>
              <a:defRPr sz="1600" baseline="0">
                <a:solidFill>
                  <a:schemeClr val="accent1"/>
                </a:solidFill>
                <a:latin typeface="Calibri Light" panose="020F0302020204030204" pitchFamily="34" charset="0"/>
                <a:cs typeface="Calibri Light" panose="020F0302020204030204" pitchFamily="34" charset="0"/>
              </a:defRPr>
            </a:lvl1pPr>
            <a:lvl2pPr marL="403200" marR="0" indent="-198000" algn="l" defTabSz="814920" rtl="0" eaLnBrk="1" fontAlgn="auto" latinLnBrk="0" hangingPunct="1">
              <a:lnSpc>
                <a:spcPct val="130000"/>
              </a:lnSpc>
              <a:spcBef>
                <a:spcPts val="0"/>
              </a:spcBef>
              <a:spcAft>
                <a:spcPts val="0"/>
              </a:spcAft>
              <a:buClr>
                <a:srgbClr val="A5027D"/>
              </a:buClr>
              <a:buSzTx/>
              <a:buFont typeface="Arial" panose="020B0604020202020204" pitchFamily="34" charset="0"/>
              <a:buChar char="–"/>
              <a:tabLst/>
              <a:defRPr sz="1300" baseline="0">
                <a:solidFill>
                  <a:schemeClr val="accent3"/>
                </a:solidFill>
              </a:defRPr>
            </a:lvl2pPr>
            <a:lvl3pPr marL="403200" marR="0" indent="0" algn="l" defTabSz="814920" rtl="0" eaLnBrk="1" fontAlgn="auto" latinLnBrk="0" hangingPunct="1">
              <a:lnSpc>
                <a:spcPct val="130000"/>
              </a:lnSpc>
              <a:spcBef>
                <a:spcPts val="0"/>
              </a:spcBef>
              <a:spcAft>
                <a:spcPts val="0"/>
              </a:spcAft>
              <a:buClr>
                <a:srgbClr val="A5027D"/>
              </a:buClr>
              <a:buSzTx/>
              <a:buFont typeface="Arial" panose="020B0604020202020204" pitchFamily="34" charset="0"/>
              <a:buNone/>
              <a:tabLst/>
              <a:defRPr sz="1600" baseline="0">
                <a:solidFill>
                  <a:schemeClr val="accent3"/>
                </a:solidFill>
                <a:latin typeface="Calibri Light" panose="020F0302020204030204" pitchFamily="34" charset="0"/>
                <a:cs typeface="Calibri Light" panose="020F0302020204030204" pitchFamily="34" charset="0"/>
              </a:defRPr>
            </a:lvl3pPr>
          </a:lstStyle>
          <a:p>
            <a:pPr lvl="0"/>
            <a:r>
              <a:rPr lang="de-DE" dirty="0"/>
              <a:t>xxx</a:t>
            </a:r>
          </a:p>
          <a:p>
            <a:pPr lvl="2"/>
            <a:endParaRPr lang="de-DE" dirty="0"/>
          </a:p>
        </p:txBody>
      </p:sp>
      <p:pic>
        <p:nvPicPr>
          <p:cNvPr id="13" name="Grafik 12">
            <a:extLst>
              <a:ext uri="{FF2B5EF4-FFF2-40B4-BE49-F238E27FC236}">
                <a16:creationId xmlns:a16="http://schemas.microsoft.com/office/drawing/2014/main" id="{799A4916-F7BE-4D37-99AA-1DB7E836837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637193" y="165316"/>
            <a:ext cx="168258" cy="167542"/>
          </a:xfrm>
          <a:prstGeom prst="rect">
            <a:avLst/>
          </a:prstGeom>
        </p:spPr>
      </p:pic>
      <p:sp>
        <p:nvSpPr>
          <p:cNvPr id="15" name="Textplatzhalter 5">
            <a:extLst>
              <a:ext uri="{FF2B5EF4-FFF2-40B4-BE49-F238E27FC236}">
                <a16:creationId xmlns:a16="http://schemas.microsoft.com/office/drawing/2014/main" id="{B919BEE6-F0CC-41E6-82D3-9C52409ACE79}"/>
              </a:ext>
            </a:extLst>
          </p:cNvPr>
          <p:cNvSpPr>
            <a:spLocks noGrp="1"/>
          </p:cNvSpPr>
          <p:nvPr>
            <p:ph type="body" sz="quarter" idx="19" hasCustomPrompt="1"/>
          </p:nvPr>
        </p:nvSpPr>
        <p:spPr>
          <a:xfrm>
            <a:off x="6246216" y="410275"/>
            <a:ext cx="5574306" cy="612775"/>
          </a:xfrm>
          <a:prstGeom prst="rect">
            <a:avLst/>
          </a:prstGeom>
        </p:spPr>
        <p:txBody>
          <a:bodyPr lIns="0" tIns="108000" bIns="0"/>
          <a:lstStyle>
            <a:lvl1pPr marL="0" indent="0">
              <a:buNone/>
              <a:defRPr sz="3000">
                <a:latin typeface="+mn-lt"/>
              </a:defRPr>
            </a:lvl1pPr>
          </a:lstStyle>
          <a:p>
            <a:pPr lvl="0"/>
            <a:r>
              <a:rPr lang="de-DE" dirty="0"/>
              <a:t>HEADLINE</a:t>
            </a:r>
          </a:p>
        </p:txBody>
      </p:sp>
      <p:sp>
        <p:nvSpPr>
          <p:cNvPr id="16" name="Foliennummernplatzhalter 5">
            <a:extLst>
              <a:ext uri="{FF2B5EF4-FFF2-40B4-BE49-F238E27FC236}">
                <a16:creationId xmlns:a16="http://schemas.microsoft.com/office/drawing/2014/main" id="{B0A5EF0F-EE9B-41EA-9857-BD935C25EB1C}"/>
              </a:ext>
            </a:extLst>
          </p:cNvPr>
          <p:cNvSpPr txBox="1">
            <a:spLocks/>
          </p:cNvSpPr>
          <p:nvPr userDrawn="1"/>
        </p:nvSpPr>
        <p:spPr>
          <a:xfrm>
            <a:off x="11541937" y="6606615"/>
            <a:ext cx="557175" cy="238916"/>
          </a:xfrm>
          <a:prstGeom prst="rect">
            <a:avLst/>
          </a:prstGeom>
        </p:spPr>
        <p:txBody>
          <a:bodyPr vert="horz" lIns="53459" tIns="26729" rIns="53459" bIns="26729" rtlCol="0" anchor="ctr"/>
          <a:lstStyle>
            <a:defPPr>
              <a:defRPr lang="de-DE"/>
            </a:defPPr>
            <a:lvl1pPr marL="0" algn="r" defTabSz="1045159" rtl="0" eaLnBrk="1" latinLnBrk="0" hangingPunct="1">
              <a:defRPr sz="1200" kern="1200">
                <a:solidFill>
                  <a:schemeClr val="tx1">
                    <a:tint val="75000"/>
                  </a:schemeClr>
                </a:solidFill>
                <a:latin typeface="+mn-lt"/>
                <a:ea typeface="+mn-ea"/>
                <a:cs typeface="+mn-cs"/>
              </a:defRPr>
            </a:lvl1pPr>
            <a:lvl2pPr marL="522580" algn="l" defTabSz="1045159" rtl="0" eaLnBrk="1" latinLnBrk="0" hangingPunct="1">
              <a:defRPr sz="2100" kern="1200">
                <a:solidFill>
                  <a:schemeClr val="tx1"/>
                </a:solidFill>
                <a:latin typeface="+mn-lt"/>
                <a:ea typeface="+mn-ea"/>
                <a:cs typeface="+mn-cs"/>
              </a:defRPr>
            </a:lvl2pPr>
            <a:lvl3pPr marL="1045159" algn="l" defTabSz="1045159" rtl="0" eaLnBrk="1" latinLnBrk="0" hangingPunct="1">
              <a:defRPr sz="2100" kern="1200">
                <a:solidFill>
                  <a:schemeClr val="tx1"/>
                </a:solidFill>
                <a:latin typeface="+mn-lt"/>
                <a:ea typeface="+mn-ea"/>
                <a:cs typeface="+mn-cs"/>
              </a:defRPr>
            </a:lvl3pPr>
            <a:lvl4pPr marL="1567739" algn="l" defTabSz="1045159" rtl="0" eaLnBrk="1" latinLnBrk="0" hangingPunct="1">
              <a:defRPr sz="2100" kern="1200">
                <a:solidFill>
                  <a:schemeClr val="tx1"/>
                </a:solidFill>
                <a:latin typeface="+mn-lt"/>
                <a:ea typeface="+mn-ea"/>
                <a:cs typeface="+mn-cs"/>
              </a:defRPr>
            </a:lvl4pPr>
            <a:lvl5pPr marL="2090318" algn="l" defTabSz="1045159" rtl="0" eaLnBrk="1" latinLnBrk="0" hangingPunct="1">
              <a:defRPr sz="2100" kern="1200">
                <a:solidFill>
                  <a:schemeClr val="tx1"/>
                </a:solidFill>
                <a:latin typeface="+mn-lt"/>
                <a:ea typeface="+mn-ea"/>
                <a:cs typeface="+mn-cs"/>
              </a:defRPr>
            </a:lvl5pPr>
            <a:lvl6pPr marL="2612898" algn="l" defTabSz="1045159" rtl="0" eaLnBrk="1" latinLnBrk="0" hangingPunct="1">
              <a:defRPr sz="2100" kern="1200">
                <a:solidFill>
                  <a:schemeClr val="tx1"/>
                </a:solidFill>
                <a:latin typeface="+mn-lt"/>
                <a:ea typeface="+mn-ea"/>
                <a:cs typeface="+mn-cs"/>
              </a:defRPr>
            </a:lvl6pPr>
            <a:lvl7pPr marL="3135478" algn="l" defTabSz="1045159" rtl="0" eaLnBrk="1" latinLnBrk="0" hangingPunct="1">
              <a:defRPr sz="2100" kern="1200">
                <a:solidFill>
                  <a:schemeClr val="tx1"/>
                </a:solidFill>
                <a:latin typeface="+mn-lt"/>
                <a:ea typeface="+mn-ea"/>
                <a:cs typeface="+mn-cs"/>
              </a:defRPr>
            </a:lvl7pPr>
            <a:lvl8pPr marL="3658057" algn="l" defTabSz="1045159" rtl="0" eaLnBrk="1" latinLnBrk="0" hangingPunct="1">
              <a:defRPr sz="2100" kern="1200">
                <a:solidFill>
                  <a:schemeClr val="tx1"/>
                </a:solidFill>
                <a:latin typeface="+mn-lt"/>
                <a:ea typeface="+mn-ea"/>
                <a:cs typeface="+mn-cs"/>
              </a:defRPr>
            </a:lvl8pPr>
            <a:lvl9pPr marL="4180637" algn="l" defTabSz="1045159" rtl="0" eaLnBrk="1" latinLnBrk="0" hangingPunct="1">
              <a:defRPr sz="2100" kern="1200">
                <a:solidFill>
                  <a:schemeClr val="tx1"/>
                </a:solidFill>
                <a:latin typeface="+mn-lt"/>
                <a:ea typeface="+mn-ea"/>
                <a:cs typeface="+mn-cs"/>
              </a:defRPr>
            </a:lvl9pPr>
          </a:lstStyle>
          <a:p>
            <a:pPr algn="r"/>
            <a:fld id="{585A1053-7EE7-49FA-B7FB-DD0111E6FC12}" type="slidenum">
              <a:rPr lang="de-DE" sz="1000" smtClean="0">
                <a:solidFill>
                  <a:srgbClr val="D2AA73"/>
                </a:solidFill>
                <a:latin typeface="Calibri" panose="020F0502020204030204" pitchFamily="34" charset="0"/>
                <a:ea typeface="Verdana" panose="020B0604030504040204" pitchFamily="34" charset="0"/>
                <a:cs typeface="Calibri" panose="020F0502020204030204" pitchFamily="34" charset="0"/>
              </a:rPr>
              <a:pPr algn="r"/>
              <a:t>‹nr.›</a:t>
            </a:fld>
            <a:endParaRPr lang="de-DE" sz="1000" dirty="0">
              <a:solidFill>
                <a:srgbClr val="D2AA73"/>
              </a:solidFill>
              <a:latin typeface="Calibri" panose="020F0502020204030204" pitchFamily="34" charset="0"/>
              <a:ea typeface="Verdana" panose="020B0604030504040204" pitchFamily="34" charset="0"/>
              <a:cs typeface="Calibri" panose="020F0502020204030204" pitchFamily="34" charset="0"/>
            </a:endParaRPr>
          </a:p>
        </p:txBody>
      </p:sp>
      <p:pic>
        <p:nvPicPr>
          <p:cNvPr id="18" name="Grafik 17">
            <a:extLst>
              <a:ext uri="{FF2B5EF4-FFF2-40B4-BE49-F238E27FC236}">
                <a16:creationId xmlns:a16="http://schemas.microsoft.com/office/drawing/2014/main" id="{BD171C90-B7D3-4933-AED9-1B767BD040C7}"/>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13879" t="11169" r="44241" b="8083"/>
          <a:stretch/>
        </p:blipFill>
        <p:spPr>
          <a:xfrm>
            <a:off x="0" y="0"/>
            <a:ext cx="5351929" cy="6858000"/>
          </a:xfrm>
          <a:prstGeom prst="rect">
            <a:avLst/>
          </a:prstGeom>
        </p:spPr>
      </p:pic>
      <p:pic>
        <p:nvPicPr>
          <p:cNvPr id="19" name="Grafik 18">
            <a:extLst>
              <a:ext uri="{FF2B5EF4-FFF2-40B4-BE49-F238E27FC236}">
                <a16:creationId xmlns:a16="http://schemas.microsoft.com/office/drawing/2014/main" id="{7EF47162-C036-4E7C-9636-17DD2D546F91}"/>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14835" b="24210"/>
          <a:stretch/>
        </p:blipFill>
        <p:spPr>
          <a:xfrm>
            <a:off x="0" y="4772728"/>
            <a:ext cx="12192000" cy="2085272"/>
          </a:xfrm>
          <a:prstGeom prst="rect">
            <a:avLst/>
          </a:prstGeom>
        </p:spPr>
      </p:pic>
    </p:spTree>
    <p:extLst>
      <p:ext uri="{BB962C8B-B14F-4D97-AF65-F5344CB8AC3E}">
        <p14:creationId xmlns:p14="http://schemas.microsoft.com/office/powerpoint/2010/main" val="986180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225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Folie mit Bild 2">
    <p:spTree>
      <p:nvGrpSpPr>
        <p:cNvPr id="1" name=""/>
        <p:cNvGrpSpPr/>
        <p:nvPr/>
      </p:nvGrpSpPr>
      <p:grpSpPr>
        <a:xfrm>
          <a:off x="0" y="0"/>
          <a:ext cx="0" cy="0"/>
          <a:chOff x="0" y="0"/>
          <a:chExt cx="0" cy="0"/>
        </a:xfrm>
      </p:grpSpPr>
      <p:cxnSp>
        <p:nvCxnSpPr>
          <p:cNvPr id="11" name="Gerader Verbinder 10">
            <a:extLst>
              <a:ext uri="{FF2B5EF4-FFF2-40B4-BE49-F238E27FC236}">
                <a16:creationId xmlns:a16="http://schemas.microsoft.com/office/drawing/2014/main" id="{ACC64744-D7CB-4BA7-989E-CBFA8952A11E}"/>
              </a:ext>
            </a:extLst>
          </p:cNvPr>
          <p:cNvCxnSpPr>
            <a:cxnSpLocks/>
          </p:cNvCxnSpPr>
          <p:nvPr userDrawn="1"/>
        </p:nvCxnSpPr>
        <p:spPr>
          <a:xfrm>
            <a:off x="371475" y="404813"/>
            <a:ext cx="1144905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2" name="Textplatzhalter 4">
            <a:extLst>
              <a:ext uri="{FF2B5EF4-FFF2-40B4-BE49-F238E27FC236}">
                <a16:creationId xmlns:a16="http://schemas.microsoft.com/office/drawing/2014/main" id="{6FABFC3F-8FA5-40BD-ADC8-9B233DED4513}"/>
              </a:ext>
            </a:extLst>
          </p:cNvPr>
          <p:cNvSpPr>
            <a:spLocks noGrp="1"/>
          </p:cNvSpPr>
          <p:nvPr>
            <p:ph type="body" sz="quarter" idx="12" hasCustomPrompt="1"/>
          </p:nvPr>
        </p:nvSpPr>
        <p:spPr>
          <a:xfrm>
            <a:off x="6246216" y="1323188"/>
            <a:ext cx="5525905" cy="3804619"/>
          </a:xfrm>
          <a:prstGeom prst="rect">
            <a:avLst/>
          </a:prstGeom>
        </p:spPr>
        <p:txBody>
          <a:bodyPr lIns="0" tIns="36000" rIns="68400" bIns="36000">
            <a:normAutofit/>
          </a:bodyPr>
          <a:lstStyle>
            <a:lvl1pPr marL="0" marR="0" indent="0" algn="l" defTabSz="814920" rtl="0" eaLnBrk="1" fontAlgn="auto" latinLnBrk="0" hangingPunct="1">
              <a:lnSpc>
                <a:spcPct val="130000"/>
              </a:lnSpc>
              <a:spcBef>
                <a:spcPts val="0"/>
              </a:spcBef>
              <a:spcAft>
                <a:spcPts val="0"/>
              </a:spcAft>
              <a:buClr>
                <a:srgbClr val="A5027D"/>
              </a:buClr>
              <a:buSzTx/>
              <a:buFont typeface="Arial" panose="020B0604020202020204" pitchFamily="34" charset="0"/>
              <a:buNone/>
              <a:tabLst/>
              <a:defRPr sz="1600" baseline="0">
                <a:solidFill>
                  <a:schemeClr val="accent1"/>
                </a:solidFill>
                <a:latin typeface="Calibri Light" panose="020F0302020204030204" pitchFamily="34" charset="0"/>
                <a:cs typeface="Calibri Light" panose="020F0302020204030204" pitchFamily="34" charset="0"/>
              </a:defRPr>
            </a:lvl1pPr>
            <a:lvl2pPr marL="403200" marR="0" indent="-198000" algn="l" defTabSz="814920" rtl="0" eaLnBrk="1" fontAlgn="auto" latinLnBrk="0" hangingPunct="1">
              <a:lnSpc>
                <a:spcPct val="130000"/>
              </a:lnSpc>
              <a:spcBef>
                <a:spcPts val="0"/>
              </a:spcBef>
              <a:spcAft>
                <a:spcPts val="0"/>
              </a:spcAft>
              <a:buClr>
                <a:srgbClr val="A5027D"/>
              </a:buClr>
              <a:buSzTx/>
              <a:buFont typeface="Arial" panose="020B0604020202020204" pitchFamily="34" charset="0"/>
              <a:buChar char="–"/>
              <a:tabLst/>
              <a:defRPr sz="1300" baseline="0">
                <a:solidFill>
                  <a:schemeClr val="accent3"/>
                </a:solidFill>
              </a:defRPr>
            </a:lvl2pPr>
            <a:lvl3pPr marL="403200" marR="0" indent="0" algn="l" defTabSz="814920" rtl="0" eaLnBrk="1" fontAlgn="auto" latinLnBrk="0" hangingPunct="1">
              <a:lnSpc>
                <a:spcPct val="130000"/>
              </a:lnSpc>
              <a:spcBef>
                <a:spcPts val="0"/>
              </a:spcBef>
              <a:spcAft>
                <a:spcPts val="0"/>
              </a:spcAft>
              <a:buClr>
                <a:srgbClr val="A5027D"/>
              </a:buClr>
              <a:buSzTx/>
              <a:buFont typeface="Arial" panose="020B0604020202020204" pitchFamily="34" charset="0"/>
              <a:buNone/>
              <a:tabLst/>
              <a:defRPr sz="1600" baseline="0">
                <a:solidFill>
                  <a:schemeClr val="accent3"/>
                </a:solidFill>
                <a:latin typeface="Calibri Light" panose="020F0302020204030204" pitchFamily="34" charset="0"/>
                <a:cs typeface="Calibri Light" panose="020F0302020204030204" pitchFamily="34" charset="0"/>
              </a:defRPr>
            </a:lvl3pPr>
          </a:lstStyle>
          <a:p>
            <a:pPr lvl="0"/>
            <a:r>
              <a:rPr lang="de-DE" dirty="0"/>
              <a:t>xxx</a:t>
            </a:r>
          </a:p>
          <a:p>
            <a:pPr lvl="2"/>
            <a:endParaRPr lang="de-DE" dirty="0"/>
          </a:p>
        </p:txBody>
      </p:sp>
      <p:pic>
        <p:nvPicPr>
          <p:cNvPr id="13" name="Grafik 12">
            <a:extLst>
              <a:ext uri="{FF2B5EF4-FFF2-40B4-BE49-F238E27FC236}">
                <a16:creationId xmlns:a16="http://schemas.microsoft.com/office/drawing/2014/main" id="{799A4916-F7BE-4D37-99AA-1DB7E836837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637193" y="165316"/>
            <a:ext cx="168258" cy="167542"/>
          </a:xfrm>
          <a:prstGeom prst="rect">
            <a:avLst/>
          </a:prstGeom>
        </p:spPr>
      </p:pic>
      <p:sp>
        <p:nvSpPr>
          <p:cNvPr id="15" name="Textplatzhalter 5">
            <a:extLst>
              <a:ext uri="{FF2B5EF4-FFF2-40B4-BE49-F238E27FC236}">
                <a16:creationId xmlns:a16="http://schemas.microsoft.com/office/drawing/2014/main" id="{B919BEE6-F0CC-41E6-82D3-9C52409ACE79}"/>
              </a:ext>
            </a:extLst>
          </p:cNvPr>
          <p:cNvSpPr>
            <a:spLocks noGrp="1"/>
          </p:cNvSpPr>
          <p:nvPr>
            <p:ph type="body" sz="quarter" idx="19" hasCustomPrompt="1"/>
          </p:nvPr>
        </p:nvSpPr>
        <p:spPr>
          <a:xfrm>
            <a:off x="6246216" y="410275"/>
            <a:ext cx="5574306" cy="612775"/>
          </a:xfrm>
          <a:prstGeom prst="rect">
            <a:avLst/>
          </a:prstGeom>
        </p:spPr>
        <p:txBody>
          <a:bodyPr lIns="0" tIns="108000" bIns="0"/>
          <a:lstStyle>
            <a:lvl1pPr marL="0" indent="0">
              <a:buNone/>
              <a:defRPr sz="3000">
                <a:latin typeface="+mn-lt"/>
              </a:defRPr>
            </a:lvl1pPr>
          </a:lstStyle>
          <a:p>
            <a:pPr lvl="0"/>
            <a:r>
              <a:rPr lang="de-DE" dirty="0"/>
              <a:t>HEADLINE</a:t>
            </a:r>
          </a:p>
        </p:txBody>
      </p:sp>
      <p:sp>
        <p:nvSpPr>
          <p:cNvPr id="16" name="Foliennummernplatzhalter 5">
            <a:extLst>
              <a:ext uri="{FF2B5EF4-FFF2-40B4-BE49-F238E27FC236}">
                <a16:creationId xmlns:a16="http://schemas.microsoft.com/office/drawing/2014/main" id="{B0A5EF0F-EE9B-41EA-9857-BD935C25EB1C}"/>
              </a:ext>
            </a:extLst>
          </p:cNvPr>
          <p:cNvSpPr txBox="1">
            <a:spLocks/>
          </p:cNvSpPr>
          <p:nvPr userDrawn="1"/>
        </p:nvSpPr>
        <p:spPr>
          <a:xfrm>
            <a:off x="11541937" y="6606615"/>
            <a:ext cx="557175" cy="238916"/>
          </a:xfrm>
          <a:prstGeom prst="rect">
            <a:avLst/>
          </a:prstGeom>
        </p:spPr>
        <p:txBody>
          <a:bodyPr vert="horz" lIns="53459" tIns="26729" rIns="53459" bIns="26729" rtlCol="0" anchor="ctr"/>
          <a:lstStyle>
            <a:defPPr>
              <a:defRPr lang="de-DE"/>
            </a:defPPr>
            <a:lvl1pPr marL="0" algn="r" defTabSz="1045159" rtl="0" eaLnBrk="1" latinLnBrk="0" hangingPunct="1">
              <a:defRPr sz="1200" kern="1200">
                <a:solidFill>
                  <a:schemeClr val="tx1">
                    <a:tint val="75000"/>
                  </a:schemeClr>
                </a:solidFill>
                <a:latin typeface="+mn-lt"/>
                <a:ea typeface="+mn-ea"/>
                <a:cs typeface="+mn-cs"/>
              </a:defRPr>
            </a:lvl1pPr>
            <a:lvl2pPr marL="522580" algn="l" defTabSz="1045159" rtl="0" eaLnBrk="1" latinLnBrk="0" hangingPunct="1">
              <a:defRPr sz="2100" kern="1200">
                <a:solidFill>
                  <a:schemeClr val="tx1"/>
                </a:solidFill>
                <a:latin typeface="+mn-lt"/>
                <a:ea typeface="+mn-ea"/>
                <a:cs typeface="+mn-cs"/>
              </a:defRPr>
            </a:lvl2pPr>
            <a:lvl3pPr marL="1045159" algn="l" defTabSz="1045159" rtl="0" eaLnBrk="1" latinLnBrk="0" hangingPunct="1">
              <a:defRPr sz="2100" kern="1200">
                <a:solidFill>
                  <a:schemeClr val="tx1"/>
                </a:solidFill>
                <a:latin typeface="+mn-lt"/>
                <a:ea typeface="+mn-ea"/>
                <a:cs typeface="+mn-cs"/>
              </a:defRPr>
            </a:lvl3pPr>
            <a:lvl4pPr marL="1567739" algn="l" defTabSz="1045159" rtl="0" eaLnBrk="1" latinLnBrk="0" hangingPunct="1">
              <a:defRPr sz="2100" kern="1200">
                <a:solidFill>
                  <a:schemeClr val="tx1"/>
                </a:solidFill>
                <a:latin typeface="+mn-lt"/>
                <a:ea typeface="+mn-ea"/>
                <a:cs typeface="+mn-cs"/>
              </a:defRPr>
            </a:lvl4pPr>
            <a:lvl5pPr marL="2090318" algn="l" defTabSz="1045159" rtl="0" eaLnBrk="1" latinLnBrk="0" hangingPunct="1">
              <a:defRPr sz="2100" kern="1200">
                <a:solidFill>
                  <a:schemeClr val="tx1"/>
                </a:solidFill>
                <a:latin typeface="+mn-lt"/>
                <a:ea typeface="+mn-ea"/>
                <a:cs typeface="+mn-cs"/>
              </a:defRPr>
            </a:lvl5pPr>
            <a:lvl6pPr marL="2612898" algn="l" defTabSz="1045159" rtl="0" eaLnBrk="1" latinLnBrk="0" hangingPunct="1">
              <a:defRPr sz="2100" kern="1200">
                <a:solidFill>
                  <a:schemeClr val="tx1"/>
                </a:solidFill>
                <a:latin typeface="+mn-lt"/>
                <a:ea typeface="+mn-ea"/>
                <a:cs typeface="+mn-cs"/>
              </a:defRPr>
            </a:lvl6pPr>
            <a:lvl7pPr marL="3135478" algn="l" defTabSz="1045159" rtl="0" eaLnBrk="1" latinLnBrk="0" hangingPunct="1">
              <a:defRPr sz="2100" kern="1200">
                <a:solidFill>
                  <a:schemeClr val="tx1"/>
                </a:solidFill>
                <a:latin typeface="+mn-lt"/>
                <a:ea typeface="+mn-ea"/>
                <a:cs typeface="+mn-cs"/>
              </a:defRPr>
            </a:lvl7pPr>
            <a:lvl8pPr marL="3658057" algn="l" defTabSz="1045159" rtl="0" eaLnBrk="1" latinLnBrk="0" hangingPunct="1">
              <a:defRPr sz="2100" kern="1200">
                <a:solidFill>
                  <a:schemeClr val="tx1"/>
                </a:solidFill>
                <a:latin typeface="+mn-lt"/>
                <a:ea typeface="+mn-ea"/>
                <a:cs typeface="+mn-cs"/>
              </a:defRPr>
            </a:lvl8pPr>
            <a:lvl9pPr marL="4180637" algn="l" defTabSz="1045159" rtl="0" eaLnBrk="1" latinLnBrk="0" hangingPunct="1">
              <a:defRPr sz="2100" kern="1200">
                <a:solidFill>
                  <a:schemeClr val="tx1"/>
                </a:solidFill>
                <a:latin typeface="+mn-lt"/>
                <a:ea typeface="+mn-ea"/>
                <a:cs typeface="+mn-cs"/>
              </a:defRPr>
            </a:lvl9pPr>
          </a:lstStyle>
          <a:p>
            <a:pPr algn="r"/>
            <a:fld id="{585A1053-7EE7-49FA-B7FB-DD0111E6FC12}" type="slidenum">
              <a:rPr lang="de-DE" sz="1000" smtClean="0">
                <a:solidFill>
                  <a:srgbClr val="D2AA73"/>
                </a:solidFill>
                <a:latin typeface="Calibri" panose="020F0502020204030204" pitchFamily="34" charset="0"/>
                <a:ea typeface="Verdana" panose="020B0604030504040204" pitchFamily="34" charset="0"/>
                <a:cs typeface="Calibri" panose="020F0502020204030204" pitchFamily="34" charset="0"/>
              </a:rPr>
              <a:pPr algn="r"/>
              <a:t>‹nr.›</a:t>
            </a:fld>
            <a:endParaRPr lang="de-DE" sz="1000" dirty="0">
              <a:solidFill>
                <a:srgbClr val="D2AA73"/>
              </a:solidFill>
              <a:latin typeface="Calibri" panose="020F0502020204030204" pitchFamily="34" charset="0"/>
              <a:ea typeface="Verdana" panose="020B0604030504040204" pitchFamily="34" charset="0"/>
              <a:cs typeface="Calibri" panose="020F0502020204030204" pitchFamily="34" charset="0"/>
            </a:endParaRPr>
          </a:p>
        </p:txBody>
      </p:sp>
      <p:pic>
        <p:nvPicPr>
          <p:cNvPr id="9" name="Grafik 8">
            <a:extLst>
              <a:ext uri="{FF2B5EF4-FFF2-40B4-BE49-F238E27FC236}">
                <a16:creationId xmlns:a16="http://schemas.microsoft.com/office/drawing/2014/main" id="{1422DEBF-4D93-4CFA-86ED-D15A02CB0BD1}"/>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21177" t="16238" r="21133" b="17287"/>
          <a:stretch/>
        </p:blipFill>
        <p:spPr>
          <a:xfrm>
            <a:off x="0" y="0"/>
            <a:ext cx="5951538" cy="6858000"/>
          </a:xfrm>
          <a:prstGeom prst="rect">
            <a:avLst/>
          </a:prstGeom>
        </p:spPr>
      </p:pic>
    </p:spTree>
    <p:extLst>
      <p:ext uri="{BB962C8B-B14F-4D97-AF65-F5344CB8AC3E}">
        <p14:creationId xmlns:p14="http://schemas.microsoft.com/office/powerpoint/2010/main" val="13953105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Last page">
    <p:bg>
      <p:bgPr>
        <a:blipFill>
          <a:blip r:embed="rId2">
            <a:extLst>
              <a:ext uri="{BEBA8EAE-BF5A-486C-A8C5-ECC9F3942E4B}">
                <a14:imgProps xmlns:a14="http://schemas.microsoft.com/office/drawing/2010/main">
                  <a14:imgLayer r:embed="rId3">
                    <a14:imgEffect>
                      <a14:artisticPencilSketch trans="100000" pressure="0"/>
                    </a14:imgEffect>
                  </a14:imgLayer>
                </a14:imgProps>
              </a:ext>
            </a:extLst>
          </a:blip>
          <a:tile tx="0" ty="0" sx="100000" sy="100000" flip="none" algn="tl"/>
        </a:blipFill>
        <a:effectLst/>
      </p:bgPr>
    </p:bg>
    <p:spTree>
      <p:nvGrpSpPr>
        <p:cNvPr id="1" name=""/>
        <p:cNvGrpSpPr/>
        <p:nvPr/>
      </p:nvGrpSpPr>
      <p:grpSpPr>
        <a:xfrm>
          <a:off x="0" y="0"/>
          <a:ext cx="0" cy="0"/>
          <a:chOff x="0" y="0"/>
          <a:chExt cx="0" cy="0"/>
        </a:xfrm>
      </p:grpSpPr>
      <p:pic>
        <p:nvPicPr>
          <p:cNvPr id="10" name="Grafik 9">
            <a:extLst>
              <a:ext uri="{FF2B5EF4-FFF2-40B4-BE49-F238E27FC236}">
                <a16:creationId xmlns:a16="http://schemas.microsoft.com/office/drawing/2014/main" id="{498757A5-7019-4819-8858-DDA97D786AA3}"/>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10268" b="10268"/>
          <a:stretch/>
        </p:blipFill>
        <p:spPr>
          <a:xfrm>
            <a:off x="0" y="0"/>
            <a:ext cx="12191999" cy="6858000"/>
          </a:xfrm>
          <a:prstGeom prst="rect">
            <a:avLst/>
          </a:prstGeom>
        </p:spPr>
      </p:pic>
      <p:sp>
        <p:nvSpPr>
          <p:cNvPr id="4" name="Inhaltsplatzhalter 5">
            <a:extLst>
              <a:ext uri="{FF2B5EF4-FFF2-40B4-BE49-F238E27FC236}">
                <a16:creationId xmlns:a16="http://schemas.microsoft.com/office/drawing/2014/main" id="{C94BB7C0-92F4-478B-8089-17F34B9B602E}"/>
              </a:ext>
            </a:extLst>
          </p:cNvPr>
          <p:cNvSpPr>
            <a:spLocks noGrp="1"/>
          </p:cNvSpPr>
          <p:nvPr>
            <p:ph sz="quarter" idx="10" hasCustomPrompt="1"/>
          </p:nvPr>
        </p:nvSpPr>
        <p:spPr>
          <a:xfrm>
            <a:off x="519955" y="1449387"/>
            <a:ext cx="11143129" cy="3866684"/>
          </a:xfrm>
          <a:prstGeom prst="rect">
            <a:avLst/>
          </a:prstGeom>
          <a:noFill/>
        </p:spPr>
        <p:txBody>
          <a:bodyPr lIns="0" tIns="0" rIns="0" bIns="0" anchor="ctr" anchorCtr="0">
            <a:noAutofit/>
          </a:bodyPr>
          <a:lstStyle>
            <a:lvl1pPr marL="0" indent="0" algn="ctr">
              <a:buNone/>
              <a:defRPr sz="6000">
                <a:solidFill>
                  <a:schemeClr val="bg1"/>
                </a:solidFill>
                <a:latin typeface="Calibri" panose="020F0502020204030204" pitchFamily="34" charset="0"/>
                <a:cs typeface="Calibri" panose="020F0502020204030204" pitchFamily="34" charset="0"/>
              </a:defRPr>
            </a:lvl1pPr>
            <a:lvl2pPr marL="457200" indent="0">
              <a:buNone/>
              <a:defRPr sz="6000">
                <a:latin typeface="+mj-lt"/>
              </a:defRPr>
            </a:lvl2pPr>
            <a:lvl3pPr marL="914400" indent="0">
              <a:buNone/>
              <a:defRPr sz="6000">
                <a:latin typeface="+mj-lt"/>
              </a:defRPr>
            </a:lvl3pPr>
            <a:lvl4pPr marL="1371600" indent="0">
              <a:buNone/>
              <a:defRPr sz="6000">
                <a:latin typeface="+mj-lt"/>
              </a:defRPr>
            </a:lvl4pPr>
            <a:lvl5pPr marL="1828800" indent="0">
              <a:buNone/>
              <a:defRPr sz="6000">
                <a:latin typeface="+mj-lt"/>
              </a:defRPr>
            </a:lvl5pPr>
          </a:lstStyle>
          <a:p>
            <a:pPr lvl="0"/>
            <a:r>
              <a:rPr lang="de-DE" dirty="0"/>
              <a:t>THANK YOU</a:t>
            </a:r>
          </a:p>
          <a:p>
            <a:pPr lvl="0"/>
            <a:r>
              <a:rPr lang="de-DE" dirty="0"/>
              <a:t>FOR YOU ATTENTION</a:t>
            </a:r>
          </a:p>
        </p:txBody>
      </p:sp>
    </p:spTree>
    <p:extLst>
      <p:ext uri="{BB962C8B-B14F-4D97-AF65-F5344CB8AC3E}">
        <p14:creationId xmlns:p14="http://schemas.microsoft.com/office/powerpoint/2010/main" val="100490234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Last page">
    <p:bg>
      <p:bgPr>
        <a:blipFill>
          <a:blip r:embed="rId2">
            <a:extLst>
              <a:ext uri="{BEBA8EAE-BF5A-486C-A8C5-ECC9F3942E4B}">
                <a14:imgProps xmlns:a14="http://schemas.microsoft.com/office/drawing/2010/main">
                  <a14:imgLayer r:embed="rId3">
                    <a14:imgEffect>
                      <a14:artisticPencilSketch trans="100000" pressure="0"/>
                    </a14:imgEffect>
                  </a14:imgLayer>
                </a14:imgProps>
              </a:ext>
            </a:extLst>
          </a:blip>
          <a:tile tx="0" ty="0" sx="100000" sy="100000" flip="none" algn="tl"/>
        </a:blipFill>
        <a:effectLst/>
      </p:bgPr>
    </p:bg>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72CEC205-EC0F-4309-BACB-4DB07A7FC8AB}"/>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31004" r="26095" b="10268"/>
          <a:stretch/>
        </p:blipFill>
        <p:spPr>
          <a:xfrm>
            <a:off x="1" y="0"/>
            <a:ext cx="12192000" cy="6858000"/>
          </a:xfrm>
          <a:prstGeom prst="rect">
            <a:avLst/>
          </a:prstGeom>
        </p:spPr>
      </p:pic>
    </p:spTree>
    <p:extLst>
      <p:ext uri="{BB962C8B-B14F-4D97-AF65-F5344CB8AC3E}">
        <p14:creationId xmlns:p14="http://schemas.microsoft.com/office/powerpoint/2010/main" val="409973979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Titelfolie">
    <p:spTree>
      <p:nvGrpSpPr>
        <p:cNvPr id="1" name=""/>
        <p:cNvGrpSpPr/>
        <p:nvPr/>
      </p:nvGrpSpPr>
      <p:grpSpPr>
        <a:xfrm>
          <a:off x="0" y="0"/>
          <a:ext cx="0" cy="0"/>
          <a:chOff x="0" y="0"/>
          <a:chExt cx="0" cy="0"/>
        </a:xfrm>
      </p:grpSpPr>
      <p:pic>
        <p:nvPicPr>
          <p:cNvPr id="16" name="Grafik 15" descr="Ein Bild, das Gebäude, Mann, stehend, jung enthält.&#10;&#10;Automatisch generierte Beschreibung">
            <a:extLst>
              <a:ext uri="{FF2B5EF4-FFF2-40B4-BE49-F238E27FC236}">
                <a16:creationId xmlns:a16="http://schemas.microsoft.com/office/drawing/2014/main" id="{1199B6CA-817F-45D8-BCF0-5B31915B3FF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1039" t="33718" r="8778" b="7071"/>
          <a:stretch/>
        </p:blipFill>
        <p:spPr>
          <a:xfrm>
            <a:off x="0" y="0"/>
            <a:ext cx="12193323" cy="6858000"/>
          </a:xfrm>
          <a:prstGeom prst="rect">
            <a:avLst/>
          </a:prstGeom>
        </p:spPr>
      </p:pic>
      <p:pic>
        <p:nvPicPr>
          <p:cNvPr id="4" name="Grafik 3">
            <a:extLst>
              <a:ext uri="{FF2B5EF4-FFF2-40B4-BE49-F238E27FC236}">
                <a16:creationId xmlns:a16="http://schemas.microsoft.com/office/drawing/2014/main" id="{B71639F5-1F52-4A76-AA77-FE0EFA95B2E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59566" y="400012"/>
            <a:ext cx="2296695" cy="678525"/>
          </a:xfrm>
          <a:prstGeom prst="rect">
            <a:avLst/>
          </a:prstGeom>
        </p:spPr>
      </p:pic>
      <p:sp>
        <p:nvSpPr>
          <p:cNvPr id="9" name="Rechteck 8">
            <a:extLst>
              <a:ext uri="{FF2B5EF4-FFF2-40B4-BE49-F238E27FC236}">
                <a16:creationId xmlns:a16="http://schemas.microsoft.com/office/drawing/2014/main" id="{9D9736B3-1B72-4623-B0E1-566C10343BB2}"/>
              </a:ext>
            </a:extLst>
          </p:cNvPr>
          <p:cNvSpPr/>
          <p:nvPr userDrawn="1"/>
        </p:nvSpPr>
        <p:spPr>
          <a:xfrm>
            <a:off x="0" y="2077377"/>
            <a:ext cx="12192000" cy="4780625"/>
          </a:xfrm>
          <a:custGeom>
            <a:avLst/>
            <a:gdLst>
              <a:gd name="connsiteX0" fmla="*/ 0 w 12192000"/>
              <a:gd name="connsiteY0" fmla="*/ 0 h 3574473"/>
              <a:gd name="connsiteX1" fmla="*/ 12192000 w 12192000"/>
              <a:gd name="connsiteY1" fmla="*/ 0 h 3574473"/>
              <a:gd name="connsiteX2" fmla="*/ 12192000 w 12192000"/>
              <a:gd name="connsiteY2" fmla="*/ 3574473 h 3574473"/>
              <a:gd name="connsiteX3" fmla="*/ 0 w 12192000"/>
              <a:gd name="connsiteY3" fmla="*/ 3574473 h 3574473"/>
              <a:gd name="connsiteX4" fmla="*/ 0 w 12192000"/>
              <a:gd name="connsiteY4" fmla="*/ 0 h 3574473"/>
              <a:gd name="connsiteX0" fmla="*/ 0 w 12192000"/>
              <a:gd name="connsiteY0" fmla="*/ 1944210 h 3574473"/>
              <a:gd name="connsiteX1" fmla="*/ 12192000 w 12192000"/>
              <a:gd name="connsiteY1" fmla="*/ 0 h 3574473"/>
              <a:gd name="connsiteX2" fmla="*/ 12192000 w 12192000"/>
              <a:gd name="connsiteY2" fmla="*/ 3574473 h 3574473"/>
              <a:gd name="connsiteX3" fmla="*/ 0 w 12192000"/>
              <a:gd name="connsiteY3" fmla="*/ 3574473 h 3574473"/>
              <a:gd name="connsiteX4" fmla="*/ 0 w 12192000"/>
              <a:gd name="connsiteY4" fmla="*/ 1944210 h 3574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3574473">
                <a:moveTo>
                  <a:pt x="0" y="1944210"/>
                </a:moveTo>
                <a:lnTo>
                  <a:pt x="12192000" y="0"/>
                </a:lnTo>
                <a:lnTo>
                  <a:pt x="12192000" y="3574473"/>
                </a:lnTo>
                <a:lnTo>
                  <a:pt x="0" y="3574473"/>
                </a:lnTo>
                <a:lnTo>
                  <a:pt x="0" y="1944210"/>
                </a:lnTo>
                <a:close/>
              </a:path>
            </a:pathLst>
          </a:custGeom>
          <a:gradFill>
            <a:gsLst>
              <a:gs pos="35000">
                <a:schemeClr val="tx2">
                  <a:alpha val="81000"/>
                </a:schemeClr>
              </a:gs>
              <a:gs pos="100000">
                <a:schemeClr val="accent2"/>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Calibri Light"/>
              <a:ea typeface="+mn-ea"/>
              <a:cs typeface="+mn-cs"/>
            </a:endParaRPr>
          </a:p>
        </p:txBody>
      </p:sp>
      <p:pic>
        <p:nvPicPr>
          <p:cNvPr id="14" name="Grafik 13">
            <a:extLst>
              <a:ext uri="{FF2B5EF4-FFF2-40B4-BE49-F238E27FC236}">
                <a16:creationId xmlns:a16="http://schemas.microsoft.com/office/drawing/2014/main" id="{F590263E-7BCD-4CAF-9BD0-4C77FB5EF4A0}"/>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33023" r="39847" b="3101"/>
          <a:stretch/>
        </p:blipFill>
        <p:spPr>
          <a:xfrm>
            <a:off x="4858220" y="-454944"/>
            <a:ext cx="7333781" cy="4380615"/>
          </a:xfrm>
          <a:prstGeom prst="rect">
            <a:avLst/>
          </a:prstGeom>
        </p:spPr>
      </p:pic>
      <p:pic>
        <p:nvPicPr>
          <p:cNvPr id="17" name="Grafik 16">
            <a:extLst>
              <a:ext uri="{FF2B5EF4-FFF2-40B4-BE49-F238E27FC236}">
                <a16:creationId xmlns:a16="http://schemas.microsoft.com/office/drawing/2014/main" id="{54CFF94C-3E77-4C21-9E5D-B9F5F7FB9C4E}"/>
              </a:ext>
            </a:extLst>
          </p:cNvPr>
          <p:cNvPicPr>
            <a:picLocks noChangeAspect="1"/>
          </p:cNvPicPr>
          <p:nvPr userDrawn="1"/>
        </p:nvPicPr>
        <p:blipFill rotWithShape="1">
          <a:blip r:embed="rId5" cstate="print">
            <a:alphaModFix/>
            <a:extLst>
              <a:ext uri="{28A0092B-C50C-407E-A947-70E740481C1C}">
                <a14:useLocalDpi xmlns:a14="http://schemas.microsoft.com/office/drawing/2010/main" val="0"/>
              </a:ext>
            </a:extLst>
          </a:blip>
          <a:srcRect l="62399" t="16880" b="2833"/>
          <a:stretch/>
        </p:blipFill>
        <p:spPr>
          <a:xfrm>
            <a:off x="1" y="3639845"/>
            <a:ext cx="2679399" cy="3218155"/>
          </a:xfrm>
          <a:prstGeom prst="rect">
            <a:avLst/>
          </a:prstGeom>
        </p:spPr>
      </p:pic>
    </p:spTree>
    <p:extLst>
      <p:ext uri="{BB962C8B-B14F-4D97-AF65-F5344CB8AC3E}">
        <p14:creationId xmlns:p14="http://schemas.microsoft.com/office/powerpoint/2010/main" val="3554010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right)">
                                      <p:cBhvr>
                                        <p:cTn id="7" dur="4000"/>
                                        <p:tgtEl>
                                          <p:spTgt spid="14"/>
                                        </p:tgtEl>
                                      </p:cBhvr>
                                    </p:animEffect>
                                  </p:childTnLst>
                                </p:cTn>
                              </p:par>
                              <p:par>
                                <p:cTn id="8" presetID="22" presetClass="entr" presetSubtype="8"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left)">
                                      <p:cBhvr>
                                        <p:cTn id="10" dur="275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Folie mit Bild und Datenstrom">
    <p:spTree>
      <p:nvGrpSpPr>
        <p:cNvPr id="1" name=""/>
        <p:cNvGrpSpPr/>
        <p:nvPr/>
      </p:nvGrpSpPr>
      <p:grpSpPr>
        <a:xfrm>
          <a:off x="0" y="0"/>
          <a:ext cx="0" cy="0"/>
          <a:chOff x="0" y="0"/>
          <a:chExt cx="0" cy="0"/>
        </a:xfrm>
      </p:grpSpPr>
      <p:pic>
        <p:nvPicPr>
          <p:cNvPr id="5" name="Grafik 4" descr="Ein Bild, das Person, Mann, haltend, Computer enthält.&#10;&#10;Automatisch generierte Beschreibung">
            <a:extLst>
              <a:ext uri="{FF2B5EF4-FFF2-40B4-BE49-F238E27FC236}">
                <a16:creationId xmlns:a16="http://schemas.microsoft.com/office/drawing/2014/main" id="{586AF70C-9503-46A3-BB82-06258BAD7F3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493" r="9509"/>
          <a:stretch/>
        </p:blipFill>
        <p:spPr>
          <a:xfrm>
            <a:off x="6530653" y="0"/>
            <a:ext cx="5661348" cy="6858000"/>
          </a:xfrm>
          <a:prstGeom prst="rect">
            <a:avLst/>
          </a:prstGeom>
        </p:spPr>
      </p:pic>
      <p:pic>
        <p:nvPicPr>
          <p:cNvPr id="20" name="Grafik 19">
            <a:extLst>
              <a:ext uri="{FF2B5EF4-FFF2-40B4-BE49-F238E27FC236}">
                <a16:creationId xmlns:a16="http://schemas.microsoft.com/office/drawing/2014/main" id="{248F2BB8-630B-43B4-B482-A46B5DCA85EC}"/>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r="79685" b="31359"/>
          <a:stretch/>
        </p:blipFill>
        <p:spPr>
          <a:xfrm>
            <a:off x="11637209" y="165118"/>
            <a:ext cx="168244" cy="167943"/>
          </a:xfrm>
          <a:prstGeom prst="rect">
            <a:avLst/>
          </a:prstGeom>
        </p:spPr>
      </p:pic>
      <p:sp>
        <p:nvSpPr>
          <p:cNvPr id="15" name="Textplatzhalter 4">
            <a:extLst>
              <a:ext uri="{FF2B5EF4-FFF2-40B4-BE49-F238E27FC236}">
                <a16:creationId xmlns:a16="http://schemas.microsoft.com/office/drawing/2014/main" id="{2D55703D-9F62-41F9-9D2C-184C2903C1B4}"/>
              </a:ext>
            </a:extLst>
          </p:cNvPr>
          <p:cNvSpPr>
            <a:spLocks noGrp="1"/>
          </p:cNvSpPr>
          <p:nvPr>
            <p:ph type="body" sz="quarter" idx="12" hasCustomPrompt="1"/>
          </p:nvPr>
        </p:nvSpPr>
        <p:spPr>
          <a:xfrm>
            <a:off x="371474" y="1323189"/>
            <a:ext cx="5525905" cy="3804619"/>
          </a:xfrm>
          <a:prstGeom prst="rect">
            <a:avLst/>
          </a:prstGeom>
        </p:spPr>
        <p:txBody>
          <a:bodyPr lIns="0" tIns="36000" rIns="68400" bIns="36000">
            <a:normAutofit/>
          </a:bodyPr>
          <a:lstStyle>
            <a:lvl1pPr marL="0" marR="0" indent="0" algn="l" defTabSz="814900" rtl="0" eaLnBrk="1" fontAlgn="auto" latinLnBrk="0" hangingPunct="1">
              <a:lnSpc>
                <a:spcPct val="130000"/>
              </a:lnSpc>
              <a:spcBef>
                <a:spcPts val="0"/>
              </a:spcBef>
              <a:spcAft>
                <a:spcPts val="0"/>
              </a:spcAft>
              <a:buClr>
                <a:srgbClr val="A5027D"/>
              </a:buClr>
              <a:buSzTx/>
              <a:buFont typeface="Arial" panose="020B0604020202020204" pitchFamily="34" charset="0"/>
              <a:buNone/>
              <a:tabLst/>
              <a:defRPr sz="1600" baseline="0">
                <a:solidFill>
                  <a:schemeClr val="accent1"/>
                </a:solidFill>
                <a:latin typeface="Calibri Light" panose="020F0302020204030204" pitchFamily="34" charset="0"/>
                <a:cs typeface="Calibri Light" panose="020F0302020204030204" pitchFamily="34" charset="0"/>
              </a:defRPr>
            </a:lvl1pPr>
            <a:lvl2pPr marL="403190" marR="0" indent="-197995" algn="l" defTabSz="814900" rtl="0" eaLnBrk="1" fontAlgn="auto" latinLnBrk="0" hangingPunct="1">
              <a:lnSpc>
                <a:spcPct val="130000"/>
              </a:lnSpc>
              <a:spcBef>
                <a:spcPts val="0"/>
              </a:spcBef>
              <a:spcAft>
                <a:spcPts val="0"/>
              </a:spcAft>
              <a:buClr>
                <a:srgbClr val="A5027D"/>
              </a:buClr>
              <a:buSzTx/>
              <a:buFont typeface="Arial" panose="020B0604020202020204" pitchFamily="34" charset="0"/>
              <a:buChar char="–"/>
              <a:tabLst/>
              <a:defRPr sz="1300" baseline="0">
                <a:solidFill>
                  <a:schemeClr val="accent3"/>
                </a:solidFill>
              </a:defRPr>
            </a:lvl2pPr>
            <a:lvl3pPr marL="403190" marR="0" indent="0" algn="l" defTabSz="814900" rtl="0" eaLnBrk="1" fontAlgn="auto" latinLnBrk="0" hangingPunct="1">
              <a:lnSpc>
                <a:spcPct val="130000"/>
              </a:lnSpc>
              <a:spcBef>
                <a:spcPts val="0"/>
              </a:spcBef>
              <a:spcAft>
                <a:spcPts val="0"/>
              </a:spcAft>
              <a:buClr>
                <a:srgbClr val="A5027D"/>
              </a:buClr>
              <a:buSzTx/>
              <a:buFont typeface="Arial" panose="020B0604020202020204" pitchFamily="34" charset="0"/>
              <a:buNone/>
              <a:tabLst/>
              <a:defRPr sz="1600" baseline="0">
                <a:solidFill>
                  <a:schemeClr val="accent3"/>
                </a:solidFill>
                <a:latin typeface="Calibri Light" panose="020F0302020204030204" pitchFamily="34" charset="0"/>
                <a:cs typeface="Calibri Light" panose="020F0302020204030204" pitchFamily="34" charset="0"/>
              </a:defRPr>
            </a:lvl3pPr>
          </a:lstStyle>
          <a:p>
            <a:pPr lvl="0"/>
            <a:r>
              <a:rPr lang="de-DE" dirty="0"/>
              <a:t>xxx</a:t>
            </a:r>
          </a:p>
          <a:p>
            <a:pPr lvl="2"/>
            <a:endParaRPr lang="de-DE" dirty="0"/>
          </a:p>
        </p:txBody>
      </p:sp>
      <p:sp>
        <p:nvSpPr>
          <p:cNvPr id="9" name="Textplatzhalter 5">
            <a:extLst>
              <a:ext uri="{FF2B5EF4-FFF2-40B4-BE49-F238E27FC236}">
                <a16:creationId xmlns:a16="http://schemas.microsoft.com/office/drawing/2014/main" id="{5E2D6176-453F-455C-96CF-6B6FC1C98A2E}"/>
              </a:ext>
            </a:extLst>
          </p:cNvPr>
          <p:cNvSpPr>
            <a:spLocks noGrp="1"/>
          </p:cNvSpPr>
          <p:nvPr>
            <p:ph type="body" sz="quarter" idx="19" hasCustomPrompt="1"/>
          </p:nvPr>
        </p:nvSpPr>
        <p:spPr>
          <a:xfrm>
            <a:off x="371475" y="410277"/>
            <a:ext cx="5525904" cy="612775"/>
          </a:xfrm>
          <a:prstGeom prst="rect">
            <a:avLst/>
          </a:prstGeom>
        </p:spPr>
        <p:txBody>
          <a:bodyPr lIns="0" tIns="108000" bIns="0"/>
          <a:lstStyle>
            <a:lvl1pPr marL="0" indent="0">
              <a:buNone/>
              <a:defRPr sz="3000">
                <a:latin typeface="+mn-lt"/>
              </a:defRPr>
            </a:lvl1pPr>
          </a:lstStyle>
          <a:p>
            <a:pPr lvl="0"/>
            <a:r>
              <a:rPr lang="de-DE" dirty="0"/>
              <a:t>HEADLINE</a:t>
            </a:r>
          </a:p>
        </p:txBody>
      </p:sp>
      <p:pic>
        <p:nvPicPr>
          <p:cNvPr id="8" name="Grafik 7">
            <a:extLst>
              <a:ext uri="{FF2B5EF4-FFF2-40B4-BE49-F238E27FC236}">
                <a16:creationId xmlns:a16="http://schemas.microsoft.com/office/drawing/2014/main" id="{5CAC9846-E737-449E-B070-C38C222616E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14835" b="36043"/>
          <a:stretch/>
        </p:blipFill>
        <p:spPr>
          <a:xfrm>
            <a:off x="0" y="5177541"/>
            <a:ext cx="12192000" cy="1680459"/>
          </a:xfrm>
          <a:prstGeom prst="rect">
            <a:avLst/>
          </a:prstGeom>
        </p:spPr>
      </p:pic>
      <p:cxnSp>
        <p:nvCxnSpPr>
          <p:cNvPr id="17" name="Gerader Verbinder 16">
            <a:extLst>
              <a:ext uri="{FF2B5EF4-FFF2-40B4-BE49-F238E27FC236}">
                <a16:creationId xmlns:a16="http://schemas.microsoft.com/office/drawing/2014/main" id="{A35A87FC-6CCF-4E42-B87A-911A982143A3}"/>
              </a:ext>
            </a:extLst>
          </p:cNvPr>
          <p:cNvCxnSpPr>
            <a:cxnSpLocks/>
          </p:cNvCxnSpPr>
          <p:nvPr userDrawn="1"/>
        </p:nvCxnSpPr>
        <p:spPr>
          <a:xfrm>
            <a:off x="371475" y="404813"/>
            <a:ext cx="11449051"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17676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22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2_Text">
    <p:spTree>
      <p:nvGrpSpPr>
        <p:cNvPr id="1" name=""/>
        <p:cNvGrpSpPr/>
        <p:nvPr/>
      </p:nvGrpSpPr>
      <p:grpSpPr>
        <a:xfrm>
          <a:off x="0" y="0"/>
          <a:ext cx="0" cy="0"/>
          <a:chOff x="0" y="0"/>
          <a:chExt cx="0" cy="0"/>
        </a:xfrm>
      </p:grpSpPr>
      <p:cxnSp>
        <p:nvCxnSpPr>
          <p:cNvPr id="17" name="Gerader Verbinder 16">
            <a:extLst>
              <a:ext uri="{FF2B5EF4-FFF2-40B4-BE49-F238E27FC236}">
                <a16:creationId xmlns:a16="http://schemas.microsoft.com/office/drawing/2014/main" id="{AD4971E3-43AC-4CEA-8519-0643BDDF5928}"/>
              </a:ext>
            </a:extLst>
          </p:cNvPr>
          <p:cNvCxnSpPr>
            <a:cxnSpLocks/>
          </p:cNvCxnSpPr>
          <p:nvPr userDrawn="1"/>
        </p:nvCxnSpPr>
        <p:spPr>
          <a:xfrm>
            <a:off x="371475" y="404813"/>
            <a:ext cx="1144905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9" name="Grafik 8">
            <a:extLst>
              <a:ext uri="{FF2B5EF4-FFF2-40B4-BE49-F238E27FC236}">
                <a16:creationId xmlns:a16="http://schemas.microsoft.com/office/drawing/2014/main" id="{96F4462B-B452-49A7-AFE3-086E58FEBBE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637193" y="165316"/>
            <a:ext cx="168258" cy="167542"/>
          </a:xfrm>
          <a:prstGeom prst="rect">
            <a:avLst/>
          </a:prstGeom>
        </p:spPr>
      </p:pic>
      <p:sp>
        <p:nvSpPr>
          <p:cNvPr id="11" name="Foliennummernplatzhalter 5">
            <a:extLst>
              <a:ext uri="{FF2B5EF4-FFF2-40B4-BE49-F238E27FC236}">
                <a16:creationId xmlns:a16="http://schemas.microsoft.com/office/drawing/2014/main" id="{A85CB26B-0F42-4F4B-A6E6-50D6AF4FB3CA}"/>
              </a:ext>
            </a:extLst>
          </p:cNvPr>
          <p:cNvSpPr txBox="1">
            <a:spLocks/>
          </p:cNvSpPr>
          <p:nvPr userDrawn="1"/>
        </p:nvSpPr>
        <p:spPr>
          <a:xfrm>
            <a:off x="11541937" y="6606615"/>
            <a:ext cx="557175" cy="238916"/>
          </a:xfrm>
          <a:prstGeom prst="rect">
            <a:avLst/>
          </a:prstGeom>
        </p:spPr>
        <p:txBody>
          <a:bodyPr vert="horz" lIns="53459" tIns="26729" rIns="53459" bIns="26729" rtlCol="0" anchor="ctr"/>
          <a:lstStyle>
            <a:defPPr>
              <a:defRPr lang="de-DE"/>
            </a:defPPr>
            <a:lvl1pPr marL="0" algn="r" defTabSz="1045159" rtl="0" eaLnBrk="1" latinLnBrk="0" hangingPunct="1">
              <a:defRPr sz="1200" kern="1200">
                <a:solidFill>
                  <a:schemeClr val="tx1">
                    <a:tint val="75000"/>
                  </a:schemeClr>
                </a:solidFill>
                <a:latin typeface="+mn-lt"/>
                <a:ea typeface="+mn-ea"/>
                <a:cs typeface="+mn-cs"/>
              </a:defRPr>
            </a:lvl1pPr>
            <a:lvl2pPr marL="522580" algn="l" defTabSz="1045159" rtl="0" eaLnBrk="1" latinLnBrk="0" hangingPunct="1">
              <a:defRPr sz="2100" kern="1200">
                <a:solidFill>
                  <a:schemeClr val="tx1"/>
                </a:solidFill>
                <a:latin typeface="+mn-lt"/>
                <a:ea typeface="+mn-ea"/>
                <a:cs typeface="+mn-cs"/>
              </a:defRPr>
            </a:lvl2pPr>
            <a:lvl3pPr marL="1045159" algn="l" defTabSz="1045159" rtl="0" eaLnBrk="1" latinLnBrk="0" hangingPunct="1">
              <a:defRPr sz="2100" kern="1200">
                <a:solidFill>
                  <a:schemeClr val="tx1"/>
                </a:solidFill>
                <a:latin typeface="+mn-lt"/>
                <a:ea typeface="+mn-ea"/>
                <a:cs typeface="+mn-cs"/>
              </a:defRPr>
            </a:lvl3pPr>
            <a:lvl4pPr marL="1567739" algn="l" defTabSz="1045159" rtl="0" eaLnBrk="1" latinLnBrk="0" hangingPunct="1">
              <a:defRPr sz="2100" kern="1200">
                <a:solidFill>
                  <a:schemeClr val="tx1"/>
                </a:solidFill>
                <a:latin typeface="+mn-lt"/>
                <a:ea typeface="+mn-ea"/>
                <a:cs typeface="+mn-cs"/>
              </a:defRPr>
            </a:lvl4pPr>
            <a:lvl5pPr marL="2090318" algn="l" defTabSz="1045159" rtl="0" eaLnBrk="1" latinLnBrk="0" hangingPunct="1">
              <a:defRPr sz="2100" kern="1200">
                <a:solidFill>
                  <a:schemeClr val="tx1"/>
                </a:solidFill>
                <a:latin typeface="+mn-lt"/>
                <a:ea typeface="+mn-ea"/>
                <a:cs typeface="+mn-cs"/>
              </a:defRPr>
            </a:lvl5pPr>
            <a:lvl6pPr marL="2612898" algn="l" defTabSz="1045159" rtl="0" eaLnBrk="1" latinLnBrk="0" hangingPunct="1">
              <a:defRPr sz="2100" kern="1200">
                <a:solidFill>
                  <a:schemeClr val="tx1"/>
                </a:solidFill>
                <a:latin typeface="+mn-lt"/>
                <a:ea typeface="+mn-ea"/>
                <a:cs typeface="+mn-cs"/>
              </a:defRPr>
            </a:lvl6pPr>
            <a:lvl7pPr marL="3135478" algn="l" defTabSz="1045159" rtl="0" eaLnBrk="1" latinLnBrk="0" hangingPunct="1">
              <a:defRPr sz="2100" kern="1200">
                <a:solidFill>
                  <a:schemeClr val="tx1"/>
                </a:solidFill>
                <a:latin typeface="+mn-lt"/>
                <a:ea typeface="+mn-ea"/>
                <a:cs typeface="+mn-cs"/>
              </a:defRPr>
            </a:lvl7pPr>
            <a:lvl8pPr marL="3658057" algn="l" defTabSz="1045159" rtl="0" eaLnBrk="1" latinLnBrk="0" hangingPunct="1">
              <a:defRPr sz="2100" kern="1200">
                <a:solidFill>
                  <a:schemeClr val="tx1"/>
                </a:solidFill>
                <a:latin typeface="+mn-lt"/>
                <a:ea typeface="+mn-ea"/>
                <a:cs typeface="+mn-cs"/>
              </a:defRPr>
            </a:lvl8pPr>
            <a:lvl9pPr marL="4180637" algn="l" defTabSz="1045159" rtl="0" eaLnBrk="1" latinLnBrk="0" hangingPunct="1">
              <a:defRPr sz="2100" kern="1200">
                <a:solidFill>
                  <a:schemeClr val="tx1"/>
                </a:solidFill>
                <a:latin typeface="+mn-lt"/>
                <a:ea typeface="+mn-ea"/>
                <a:cs typeface="+mn-cs"/>
              </a:defRPr>
            </a:lvl9pPr>
          </a:lstStyle>
          <a:p>
            <a:pPr algn="r"/>
            <a:fld id="{585A1053-7EE7-49FA-B7FB-DD0111E6FC12}" type="slidenum">
              <a:rPr lang="de-DE" sz="1000" smtClean="0">
                <a:solidFill>
                  <a:srgbClr val="D2AA73"/>
                </a:solidFill>
                <a:latin typeface="Calibri" panose="020F0502020204030204" pitchFamily="34" charset="0"/>
                <a:ea typeface="Verdana" panose="020B0604030504040204" pitchFamily="34" charset="0"/>
                <a:cs typeface="Calibri" panose="020F0502020204030204" pitchFamily="34" charset="0"/>
              </a:rPr>
              <a:pPr algn="r"/>
              <a:t>‹nr.›</a:t>
            </a:fld>
            <a:endParaRPr lang="de-DE" sz="1000" dirty="0">
              <a:solidFill>
                <a:srgbClr val="D2AA73"/>
              </a:solidFill>
              <a:latin typeface="Calibri" panose="020F0502020204030204" pitchFamily="34" charset="0"/>
              <a:ea typeface="Verdana" panose="020B0604030504040204" pitchFamily="34" charset="0"/>
              <a:cs typeface="Calibri" panose="020F0502020204030204" pitchFamily="34" charset="0"/>
            </a:endParaRPr>
          </a:p>
        </p:txBody>
      </p:sp>
      <p:sp>
        <p:nvSpPr>
          <p:cNvPr id="12" name="Textplatzhalter 5">
            <a:extLst>
              <a:ext uri="{FF2B5EF4-FFF2-40B4-BE49-F238E27FC236}">
                <a16:creationId xmlns:a16="http://schemas.microsoft.com/office/drawing/2014/main" id="{02C6E10B-A411-44E8-85D7-6673AE46408F}"/>
              </a:ext>
            </a:extLst>
          </p:cNvPr>
          <p:cNvSpPr>
            <a:spLocks noGrp="1"/>
          </p:cNvSpPr>
          <p:nvPr>
            <p:ph type="body" sz="quarter" idx="19" hasCustomPrompt="1"/>
          </p:nvPr>
        </p:nvSpPr>
        <p:spPr>
          <a:xfrm>
            <a:off x="371474" y="410275"/>
            <a:ext cx="7610476" cy="612775"/>
          </a:xfrm>
          <a:prstGeom prst="rect">
            <a:avLst/>
          </a:prstGeom>
        </p:spPr>
        <p:txBody>
          <a:bodyPr lIns="0" tIns="108000" bIns="0"/>
          <a:lstStyle>
            <a:lvl1pPr marL="0" indent="0">
              <a:buNone/>
              <a:defRPr sz="2500">
                <a:latin typeface="+mn-lt"/>
              </a:defRPr>
            </a:lvl1pPr>
          </a:lstStyle>
          <a:p>
            <a:pPr lvl="0"/>
            <a:r>
              <a:rPr lang="de-DE" dirty="0"/>
              <a:t>HEADLINE</a:t>
            </a:r>
          </a:p>
        </p:txBody>
      </p:sp>
      <p:pic>
        <p:nvPicPr>
          <p:cNvPr id="10" name="Grafik 9">
            <a:extLst>
              <a:ext uri="{FF2B5EF4-FFF2-40B4-BE49-F238E27FC236}">
                <a16:creationId xmlns:a16="http://schemas.microsoft.com/office/drawing/2014/main" id="{18C52185-3CB6-4694-85D6-0BD93AAF6AC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35781" t="72258" r="39219"/>
          <a:stretch/>
        </p:blipFill>
        <p:spPr>
          <a:xfrm>
            <a:off x="0" y="5685576"/>
            <a:ext cx="1974609" cy="1172424"/>
          </a:xfrm>
          <a:prstGeom prst="rect">
            <a:avLst/>
          </a:prstGeom>
        </p:spPr>
      </p:pic>
    </p:spTree>
    <p:extLst>
      <p:ext uri="{BB962C8B-B14F-4D97-AF65-F5344CB8AC3E}">
        <p14:creationId xmlns:p14="http://schemas.microsoft.com/office/powerpoint/2010/main" val="31014515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halt">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1C0E2576-AF4E-4A1E-96F0-387A5D1FCF0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03754467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Titelfolie">
    <p:spTree>
      <p:nvGrpSpPr>
        <p:cNvPr id="1" name=""/>
        <p:cNvGrpSpPr/>
        <p:nvPr/>
      </p:nvGrpSpPr>
      <p:grpSpPr>
        <a:xfrm>
          <a:off x="0" y="0"/>
          <a:ext cx="0" cy="0"/>
          <a:chOff x="0" y="0"/>
          <a:chExt cx="0" cy="0"/>
        </a:xfrm>
      </p:grpSpPr>
      <p:pic>
        <p:nvPicPr>
          <p:cNvPr id="16" name="Grafik 15" descr="Ein Bild, das Gebäude, Mann, stehend, jung enthält.&#10;&#10;Automatisch generierte Beschreibung">
            <a:extLst>
              <a:ext uri="{FF2B5EF4-FFF2-40B4-BE49-F238E27FC236}">
                <a16:creationId xmlns:a16="http://schemas.microsoft.com/office/drawing/2014/main" id="{1199B6CA-817F-45D8-BCF0-5B31915B3FF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1039" t="33718" r="8778" b="7071"/>
          <a:stretch/>
        </p:blipFill>
        <p:spPr>
          <a:xfrm>
            <a:off x="0" y="0"/>
            <a:ext cx="12193323" cy="6858000"/>
          </a:xfrm>
          <a:prstGeom prst="rect">
            <a:avLst/>
          </a:prstGeom>
        </p:spPr>
      </p:pic>
      <p:pic>
        <p:nvPicPr>
          <p:cNvPr id="4" name="Grafik 3">
            <a:extLst>
              <a:ext uri="{FF2B5EF4-FFF2-40B4-BE49-F238E27FC236}">
                <a16:creationId xmlns:a16="http://schemas.microsoft.com/office/drawing/2014/main" id="{B71639F5-1F52-4A76-AA77-FE0EFA95B2E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59566" y="400012"/>
            <a:ext cx="2296695" cy="678525"/>
          </a:xfrm>
          <a:prstGeom prst="rect">
            <a:avLst/>
          </a:prstGeom>
        </p:spPr>
      </p:pic>
      <p:sp>
        <p:nvSpPr>
          <p:cNvPr id="9" name="Rechteck 8">
            <a:extLst>
              <a:ext uri="{FF2B5EF4-FFF2-40B4-BE49-F238E27FC236}">
                <a16:creationId xmlns:a16="http://schemas.microsoft.com/office/drawing/2014/main" id="{9D9736B3-1B72-4623-B0E1-566C10343BB2}"/>
              </a:ext>
            </a:extLst>
          </p:cNvPr>
          <p:cNvSpPr/>
          <p:nvPr userDrawn="1"/>
        </p:nvSpPr>
        <p:spPr>
          <a:xfrm>
            <a:off x="0" y="2077377"/>
            <a:ext cx="12192000" cy="4780625"/>
          </a:xfrm>
          <a:custGeom>
            <a:avLst/>
            <a:gdLst>
              <a:gd name="connsiteX0" fmla="*/ 0 w 12192000"/>
              <a:gd name="connsiteY0" fmla="*/ 0 h 3574473"/>
              <a:gd name="connsiteX1" fmla="*/ 12192000 w 12192000"/>
              <a:gd name="connsiteY1" fmla="*/ 0 h 3574473"/>
              <a:gd name="connsiteX2" fmla="*/ 12192000 w 12192000"/>
              <a:gd name="connsiteY2" fmla="*/ 3574473 h 3574473"/>
              <a:gd name="connsiteX3" fmla="*/ 0 w 12192000"/>
              <a:gd name="connsiteY3" fmla="*/ 3574473 h 3574473"/>
              <a:gd name="connsiteX4" fmla="*/ 0 w 12192000"/>
              <a:gd name="connsiteY4" fmla="*/ 0 h 3574473"/>
              <a:gd name="connsiteX0" fmla="*/ 0 w 12192000"/>
              <a:gd name="connsiteY0" fmla="*/ 1944210 h 3574473"/>
              <a:gd name="connsiteX1" fmla="*/ 12192000 w 12192000"/>
              <a:gd name="connsiteY1" fmla="*/ 0 h 3574473"/>
              <a:gd name="connsiteX2" fmla="*/ 12192000 w 12192000"/>
              <a:gd name="connsiteY2" fmla="*/ 3574473 h 3574473"/>
              <a:gd name="connsiteX3" fmla="*/ 0 w 12192000"/>
              <a:gd name="connsiteY3" fmla="*/ 3574473 h 3574473"/>
              <a:gd name="connsiteX4" fmla="*/ 0 w 12192000"/>
              <a:gd name="connsiteY4" fmla="*/ 1944210 h 3574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3574473">
                <a:moveTo>
                  <a:pt x="0" y="1944210"/>
                </a:moveTo>
                <a:lnTo>
                  <a:pt x="12192000" y="0"/>
                </a:lnTo>
                <a:lnTo>
                  <a:pt x="12192000" y="3574473"/>
                </a:lnTo>
                <a:lnTo>
                  <a:pt x="0" y="3574473"/>
                </a:lnTo>
                <a:lnTo>
                  <a:pt x="0" y="1944210"/>
                </a:lnTo>
                <a:close/>
              </a:path>
            </a:pathLst>
          </a:custGeom>
          <a:gradFill>
            <a:gsLst>
              <a:gs pos="35000">
                <a:schemeClr val="tx2">
                  <a:alpha val="81000"/>
                </a:schemeClr>
              </a:gs>
              <a:gs pos="100000">
                <a:schemeClr val="accent2"/>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Calibri Light"/>
              <a:ea typeface="+mn-ea"/>
              <a:cs typeface="+mn-cs"/>
            </a:endParaRPr>
          </a:p>
        </p:txBody>
      </p:sp>
      <p:pic>
        <p:nvPicPr>
          <p:cNvPr id="14" name="Grafik 13">
            <a:extLst>
              <a:ext uri="{FF2B5EF4-FFF2-40B4-BE49-F238E27FC236}">
                <a16:creationId xmlns:a16="http://schemas.microsoft.com/office/drawing/2014/main" id="{F590263E-7BCD-4CAF-9BD0-4C77FB5EF4A0}"/>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33023" r="39847" b="3101"/>
          <a:stretch/>
        </p:blipFill>
        <p:spPr>
          <a:xfrm>
            <a:off x="4858220" y="-454944"/>
            <a:ext cx="7333781" cy="4380615"/>
          </a:xfrm>
          <a:prstGeom prst="rect">
            <a:avLst/>
          </a:prstGeom>
        </p:spPr>
      </p:pic>
      <p:pic>
        <p:nvPicPr>
          <p:cNvPr id="17" name="Grafik 16">
            <a:extLst>
              <a:ext uri="{FF2B5EF4-FFF2-40B4-BE49-F238E27FC236}">
                <a16:creationId xmlns:a16="http://schemas.microsoft.com/office/drawing/2014/main" id="{54CFF94C-3E77-4C21-9E5D-B9F5F7FB9C4E}"/>
              </a:ext>
            </a:extLst>
          </p:cNvPr>
          <p:cNvPicPr>
            <a:picLocks noChangeAspect="1"/>
          </p:cNvPicPr>
          <p:nvPr userDrawn="1"/>
        </p:nvPicPr>
        <p:blipFill rotWithShape="1">
          <a:blip r:embed="rId5" cstate="print">
            <a:alphaModFix/>
            <a:extLst>
              <a:ext uri="{28A0092B-C50C-407E-A947-70E740481C1C}">
                <a14:useLocalDpi xmlns:a14="http://schemas.microsoft.com/office/drawing/2010/main" val="0"/>
              </a:ext>
            </a:extLst>
          </a:blip>
          <a:srcRect l="62399" t="16880" b="2833"/>
          <a:stretch/>
        </p:blipFill>
        <p:spPr>
          <a:xfrm>
            <a:off x="1" y="3639845"/>
            <a:ext cx="2679399" cy="3218155"/>
          </a:xfrm>
          <a:prstGeom prst="rect">
            <a:avLst/>
          </a:prstGeom>
        </p:spPr>
      </p:pic>
    </p:spTree>
    <p:extLst>
      <p:ext uri="{BB962C8B-B14F-4D97-AF65-F5344CB8AC3E}">
        <p14:creationId xmlns:p14="http://schemas.microsoft.com/office/powerpoint/2010/main" val="16566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right)">
                                      <p:cBhvr>
                                        <p:cTn id="7" dur="4000"/>
                                        <p:tgtEl>
                                          <p:spTgt spid="14"/>
                                        </p:tgtEl>
                                      </p:cBhvr>
                                    </p:animEffect>
                                  </p:childTnLst>
                                </p:cTn>
                              </p:par>
                              <p:par>
                                <p:cTn id="8" presetID="22" presetClass="entr" presetSubtype="8"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left)">
                                      <p:cBhvr>
                                        <p:cTn id="10" dur="275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Headline Chapter 1">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10" name="Grafik 9">
            <a:extLst>
              <a:ext uri="{FF2B5EF4-FFF2-40B4-BE49-F238E27FC236}">
                <a16:creationId xmlns:a16="http://schemas.microsoft.com/office/drawing/2014/main" id="{498757A5-7019-4819-8858-DDA97D786AA3}"/>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0268" b="10268"/>
          <a:stretch/>
        </p:blipFill>
        <p:spPr>
          <a:xfrm>
            <a:off x="2" y="0"/>
            <a:ext cx="12191999" cy="6858000"/>
          </a:xfrm>
          <a:prstGeom prst="rect">
            <a:avLst/>
          </a:prstGeom>
        </p:spPr>
      </p:pic>
      <p:sp>
        <p:nvSpPr>
          <p:cNvPr id="3" name="Textplatzhalter 2">
            <a:extLst>
              <a:ext uri="{FF2B5EF4-FFF2-40B4-BE49-F238E27FC236}">
                <a16:creationId xmlns:a16="http://schemas.microsoft.com/office/drawing/2014/main" id="{AA4DD349-47D7-48BA-B0F4-DA639197E866}"/>
              </a:ext>
            </a:extLst>
          </p:cNvPr>
          <p:cNvSpPr>
            <a:spLocks noGrp="1"/>
          </p:cNvSpPr>
          <p:nvPr>
            <p:ph type="body" sz="quarter" idx="10" hasCustomPrompt="1"/>
          </p:nvPr>
        </p:nvSpPr>
        <p:spPr>
          <a:xfrm>
            <a:off x="0" y="1960003"/>
            <a:ext cx="12192000" cy="2574925"/>
          </a:xfrm>
          <a:prstGeom prst="rect">
            <a:avLst/>
          </a:prstGeom>
        </p:spPr>
        <p:txBody>
          <a:bodyPr lIns="0" tIns="0" rIns="0" bIns="0" anchor="ctr" anchorCtr="0">
            <a:normAutofit/>
          </a:bodyPr>
          <a:lstStyle>
            <a:lvl1pPr marL="0" indent="0" algn="ctr">
              <a:buNone/>
              <a:defRPr sz="6000">
                <a:solidFill>
                  <a:schemeClr val="bg1"/>
                </a:solidFill>
              </a:defRPr>
            </a:lvl1pPr>
          </a:lstStyle>
          <a:p>
            <a:pPr lvl="0"/>
            <a:r>
              <a:rPr lang="de-DE" dirty="0"/>
              <a:t>HEADLINE CHAPTER</a:t>
            </a:r>
          </a:p>
        </p:txBody>
      </p:sp>
    </p:spTree>
    <p:extLst>
      <p:ext uri="{BB962C8B-B14F-4D97-AF65-F5344CB8AC3E}">
        <p14:creationId xmlns:p14="http://schemas.microsoft.com/office/powerpoint/2010/main" val="264495811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Inhalt">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1C0E2576-AF4E-4A1E-96F0-387A5D1FCF0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9682929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Leere Folie">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B4A9C98D-8B75-4E74-A356-3D5B80D8101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4835" b="37140"/>
          <a:stretch/>
        </p:blipFill>
        <p:spPr>
          <a:xfrm>
            <a:off x="0" y="5211556"/>
            <a:ext cx="12192000" cy="1642937"/>
          </a:xfrm>
          <a:prstGeom prst="rect">
            <a:avLst/>
          </a:prstGeom>
        </p:spPr>
      </p:pic>
      <p:pic>
        <p:nvPicPr>
          <p:cNvPr id="3" name="Grafik 2">
            <a:extLst>
              <a:ext uri="{FF2B5EF4-FFF2-40B4-BE49-F238E27FC236}">
                <a16:creationId xmlns:a16="http://schemas.microsoft.com/office/drawing/2014/main" id="{844496BB-B800-431B-B409-927E72613C8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637193" y="165317"/>
            <a:ext cx="168259" cy="167543"/>
          </a:xfrm>
          <a:prstGeom prst="rect">
            <a:avLst/>
          </a:prstGeom>
        </p:spPr>
      </p:pic>
      <p:cxnSp>
        <p:nvCxnSpPr>
          <p:cNvPr id="17" name="Gerader Verbinder 16">
            <a:extLst>
              <a:ext uri="{FF2B5EF4-FFF2-40B4-BE49-F238E27FC236}">
                <a16:creationId xmlns:a16="http://schemas.microsoft.com/office/drawing/2014/main" id="{A35A87FC-6CCF-4E42-B87A-911A982143A3}"/>
              </a:ext>
            </a:extLst>
          </p:cNvPr>
          <p:cNvCxnSpPr>
            <a:cxnSpLocks/>
          </p:cNvCxnSpPr>
          <p:nvPr userDrawn="1"/>
        </p:nvCxnSpPr>
        <p:spPr>
          <a:xfrm>
            <a:off x="371475" y="404813"/>
            <a:ext cx="11449051"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Foliennummernplatzhalter 5">
            <a:extLst>
              <a:ext uri="{FF2B5EF4-FFF2-40B4-BE49-F238E27FC236}">
                <a16:creationId xmlns:a16="http://schemas.microsoft.com/office/drawing/2014/main" id="{EA208BAE-0C1A-4E1F-BA50-6F642B8CD128}"/>
              </a:ext>
            </a:extLst>
          </p:cNvPr>
          <p:cNvSpPr txBox="1">
            <a:spLocks/>
          </p:cNvSpPr>
          <p:nvPr userDrawn="1"/>
        </p:nvSpPr>
        <p:spPr>
          <a:xfrm>
            <a:off x="11541938" y="6606615"/>
            <a:ext cx="557175" cy="238916"/>
          </a:xfrm>
          <a:prstGeom prst="rect">
            <a:avLst/>
          </a:prstGeom>
        </p:spPr>
        <p:txBody>
          <a:bodyPr vert="horz" lIns="53459" tIns="26729" rIns="53459" bIns="26729" rtlCol="0" anchor="ctr"/>
          <a:lstStyle>
            <a:defPPr>
              <a:defRPr lang="de-DE"/>
            </a:defPPr>
            <a:lvl1pPr marL="0" algn="r" defTabSz="1045159" rtl="0" eaLnBrk="1" latinLnBrk="0" hangingPunct="1">
              <a:defRPr sz="1200" kern="1200">
                <a:solidFill>
                  <a:schemeClr val="tx1">
                    <a:tint val="75000"/>
                  </a:schemeClr>
                </a:solidFill>
                <a:latin typeface="+mn-lt"/>
                <a:ea typeface="+mn-ea"/>
                <a:cs typeface="+mn-cs"/>
              </a:defRPr>
            </a:lvl1pPr>
            <a:lvl2pPr marL="522580" algn="l" defTabSz="1045159" rtl="0" eaLnBrk="1" latinLnBrk="0" hangingPunct="1">
              <a:defRPr sz="2100" kern="1200">
                <a:solidFill>
                  <a:schemeClr val="tx1"/>
                </a:solidFill>
                <a:latin typeface="+mn-lt"/>
                <a:ea typeface="+mn-ea"/>
                <a:cs typeface="+mn-cs"/>
              </a:defRPr>
            </a:lvl2pPr>
            <a:lvl3pPr marL="1045159" algn="l" defTabSz="1045159" rtl="0" eaLnBrk="1" latinLnBrk="0" hangingPunct="1">
              <a:defRPr sz="2100" kern="1200">
                <a:solidFill>
                  <a:schemeClr val="tx1"/>
                </a:solidFill>
                <a:latin typeface="+mn-lt"/>
                <a:ea typeface="+mn-ea"/>
                <a:cs typeface="+mn-cs"/>
              </a:defRPr>
            </a:lvl3pPr>
            <a:lvl4pPr marL="1567739" algn="l" defTabSz="1045159" rtl="0" eaLnBrk="1" latinLnBrk="0" hangingPunct="1">
              <a:defRPr sz="2100" kern="1200">
                <a:solidFill>
                  <a:schemeClr val="tx1"/>
                </a:solidFill>
                <a:latin typeface="+mn-lt"/>
                <a:ea typeface="+mn-ea"/>
                <a:cs typeface="+mn-cs"/>
              </a:defRPr>
            </a:lvl4pPr>
            <a:lvl5pPr marL="2090318" algn="l" defTabSz="1045159" rtl="0" eaLnBrk="1" latinLnBrk="0" hangingPunct="1">
              <a:defRPr sz="2100" kern="1200">
                <a:solidFill>
                  <a:schemeClr val="tx1"/>
                </a:solidFill>
                <a:latin typeface="+mn-lt"/>
                <a:ea typeface="+mn-ea"/>
                <a:cs typeface="+mn-cs"/>
              </a:defRPr>
            </a:lvl5pPr>
            <a:lvl6pPr marL="2612898" algn="l" defTabSz="1045159" rtl="0" eaLnBrk="1" latinLnBrk="0" hangingPunct="1">
              <a:defRPr sz="2100" kern="1200">
                <a:solidFill>
                  <a:schemeClr val="tx1"/>
                </a:solidFill>
                <a:latin typeface="+mn-lt"/>
                <a:ea typeface="+mn-ea"/>
                <a:cs typeface="+mn-cs"/>
              </a:defRPr>
            </a:lvl6pPr>
            <a:lvl7pPr marL="3135478" algn="l" defTabSz="1045159" rtl="0" eaLnBrk="1" latinLnBrk="0" hangingPunct="1">
              <a:defRPr sz="2100" kern="1200">
                <a:solidFill>
                  <a:schemeClr val="tx1"/>
                </a:solidFill>
                <a:latin typeface="+mn-lt"/>
                <a:ea typeface="+mn-ea"/>
                <a:cs typeface="+mn-cs"/>
              </a:defRPr>
            </a:lvl7pPr>
            <a:lvl8pPr marL="3658057" algn="l" defTabSz="1045159" rtl="0" eaLnBrk="1" latinLnBrk="0" hangingPunct="1">
              <a:defRPr sz="2100" kern="1200">
                <a:solidFill>
                  <a:schemeClr val="tx1"/>
                </a:solidFill>
                <a:latin typeface="+mn-lt"/>
                <a:ea typeface="+mn-ea"/>
                <a:cs typeface="+mn-cs"/>
              </a:defRPr>
            </a:lvl8pPr>
            <a:lvl9pPr marL="4180637" algn="l" defTabSz="1045159" rtl="0" eaLnBrk="1" latinLnBrk="0" hangingPunct="1">
              <a:defRPr sz="2100" kern="1200">
                <a:solidFill>
                  <a:schemeClr val="tx1"/>
                </a:solidFill>
                <a:latin typeface="+mn-lt"/>
                <a:ea typeface="+mn-ea"/>
                <a:cs typeface="+mn-cs"/>
              </a:defRPr>
            </a:lvl9pPr>
          </a:lstStyle>
          <a:p>
            <a:pPr marL="0" marR="0" lvl="0" indent="0" algn="r" defTabSz="1045133" rtl="0" eaLnBrk="1" fontAlgn="auto" latinLnBrk="0" hangingPunct="1">
              <a:lnSpc>
                <a:spcPct val="100000"/>
              </a:lnSpc>
              <a:spcBef>
                <a:spcPts val="0"/>
              </a:spcBef>
              <a:spcAft>
                <a:spcPts val="0"/>
              </a:spcAft>
              <a:buClrTx/>
              <a:buSzTx/>
              <a:buFontTx/>
              <a:buNone/>
              <a:tabLst/>
              <a:defRPr/>
            </a:pPr>
            <a:fld id="{585A1053-7EE7-49FA-B7FB-DD0111E6FC12}" type="slidenum">
              <a:rPr kumimoji="0" lang="de-DE" sz="1000" b="0" i="0" u="none" strike="noStrike" kern="1200" cap="none" spc="0" normalizeH="0" baseline="0" noProof="0" smtClean="0">
                <a:ln>
                  <a:noFill/>
                </a:ln>
                <a:solidFill>
                  <a:srgbClr val="D2AA73"/>
                </a:solidFill>
                <a:effectLst/>
                <a:uLnTx/>
                <a:uFillTx/>
                <a:latin typeface="Calibri" panose="020F0502020204030204" pitchFamily="34" charset="0"/>
                <a:ea typeface="Verdana" panose="020B0604030504040204" pitchFamily="34" charset="0"/>
                <a:cs typeface="Calibri" panose="020F0502020204030204" pitchFamily="34" charset="0"/>
              </a:rPr>
              <a:pPr marL="0" marR="0" lvl="0" indent="0" algn="r" defTabSz="1045133" rtl="0" eaLnBrk="1" fontAlgn="auto" latinLnBrk="0" hangingPunct="1">
                <a:lnSpc>
                  <a:spcPct val="100000"/>
                </a:lnSpc>
                <a:spcBef>
                  <a:spcPts val="0"/>
                </a:spcBef>
                <a:spcAft>
                  <a:spcPts val="0"/>
                </a:spcAft>
                <a:buClrTx/>
                <a:buSzTx/>
                <a:buFontTx/>
                <a:buNone/>
                <a:tabLst/>
                <a:defRPr/>
              </a:pPr>
              <a:t>‹nr.›</a:t>
            </a:fld>
            <a:endParaRPr kumimoji="0" lang="de-DE" sz="1000" b="0" i="0" u="none" strike="noStrike" kern="1200" cap="none" spc="0" normalizeH="0" baseline="0" noProof="0" dirty="0">
              <a:ln>
                <a:noFill/>
              </a:ln>
              <a:solidFill>
                <a:srgbClr val="D2AA73"/>
              </a:solidFill>
              <a:effectLst/>
              <a:uLnTx/>
              <a:uFillTx/>
              <a:latin typeface="Calibri" panose="020F0502020204030204" pitchFamily="34" charset="0"/>
              <a:ea typeface="Verdana" panose="020B0604030504040204" pitchFamily="34" charset="0"/>
              <a:cs typeface="Calibri" panose="020F0502020204030204" pitchFamily="34" charset="0"/>
            </a:endParaRPr>
          </a:p>
        </p:txBody>
      </p:sp>
      <p:sp>
        <p:nvSpPr>
          <p:cNvPr id="11" name="Textplatzhalter 5">
            <a:extLst>
              <a:ext uri="{FF2B5EF4-FFF2-40B4-BE49-F238E27FC236}">
                <a16:creationId xmlns:a16="http://schemas.microsoft.com/office/drawing/2014/main" id="{0447B2CC-FA00-494B-A7EC-FB46BB595D9F}"/>
              </a:ext>
            </a:extLst>
          </p:cNvPr>
          <p:cNvSpPr>
            <a:spLocks noGrp="1"/>
          </p:cNvSpPr>
          <p:nvPr>
            <p:ph type="body" sz="quarter" idx="19" hasCustomPrompt="1"/>
          </p:nvPr>
        </p:nvSpPr>
        <p:spPr>
          <a:xfrm>
            <a:off x="371475" y="410277"/>
            <a:ext cx="7610476" cy="612775"/>
          </a:xfrm>
          <a:prstGeom prst="rect">
            <a:avLst/>
          </a:prstGeom>
        </p:spPr>
        <p:txBody>
          <a:bodyPr lIns="0" tIns="108000" bIns="0"/>
          <a:lstStyle>
            <a:lvl1pPr marL="0" indent="0">
              <a:buNone/>
              <a:defRPr sz="3000">
                <a:latin typeface="+mn-lt"/>
              </a:defRPr>
            </a:lvl1pPr>
          </a:lstStyle>
          <a:p>
            <a:pPr lvl="0"/>
            <a:r>
              <a:rPr lang="de-DE" dirty="0"/>
              <a:t>HEADLINE</a:t>
            </a:r>
          </a:p>
        </p:txBody>
      </p:sp>
    </p:spTree>
    <p:extLst>
      <p:ext uri="{BB962C8B-B14F-4D97-AF65-F5344CB8AC3E}">
        <p14:creationId xmlns:p14="http://schemas.microsoft.com/office/powerpoint/2010/main" val="367516737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_Leere Folie">
    <p:spTree>
      <p:nvGrpSpPr>
        <p:cNvPr id="1" name=""/>
        <p:cNvGrpSpPr/>
        <p:nvPr/>
      </p:nvGrpSpPr>
      <p:grpSpPr>
        <a:xfrm>
          <a:off x="0" y="0"/>
          <a:ext cx="0" cy="0"/>
          <a:chOff x="0" y="0"/>
          <a:chExt cx="0" cy="0"/>
        </a:xfrm>
      </p:grpSpPr>
      <p:pic>
        <p:nvPicPr>
          <p:cNvPr id="14" name="Grafik 13">
            <a:extLst>
              <a:ext uri="{FF2B5EF4-FFF2-40B4-BE49-F238E27FC236}">
                <a16:creationId xmlns:a16="http://schemas.microsoft.com/office/drawing/2014/main" id="{9FB8EBB1-EC29-42CB-89F1-54380A82CFE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V="1">
            <a:off x="0" y="0"/>
            <a:ext cx="12192000" cy="6858000"/>
          </a:xfrm>
          <a:prstGeom prst="rect">
            <a:avLst/>
          </a:prstGeom>
        </p:spPr>
      </p:pic>
      <p:sp>
        <p:nvSpPr>
          <p:cNvPr id="2" name="Rechteck 1">
            <a:extLst>
              <a:ext uri="{FF2B5EF4-FFF2-40B4-BE49-F238E27FC236}">
                <a16:creationId xmlns:a16="http://schemas.microsoft.com/office/drawing/2014/main" id="{0A5F66D4-D041-4BAF-B2FB-F026B11EEA4B}"/>
              </a:ext>
            </a:extLst>
          </p:cNvPr>
          <p:cNvSpPr/>
          <p:nvPr userDrawn="1"/>
        </p:nvSpPr>
        <p:spPr>
          <a:xfrm>
            <a:off x="-867" y="1"/>
            <a:ext cx="12192868" cy="4903695"/>
          </a:xfrm>
          <a:custGeom>
            <a:avLst/>
            <a:gdLst>
              <a:gd name="connsiteX0" fmla="*/ 0 w 12192005"/>
              <a:gd name="connsiteY0" fmla="*/ 0 h 5181600"/>
              <a:gd name="connsiteX1" fmla="*/ 12192005 w 12192005"/>
              <a:gd name="connsiteY1" fmla="*/ 0 h 5181600"/>
              <a:gd name="connsiteX2" fmla="*/ 12192005 w 12192005"/>
              <a:gd name="connsiteY2" fmla="*/ 5181600 h 5181600"/>
              <a:gd name="connsiteX3" fmla="*/ 0 w 12192005"/>
              <a:gd name="connsiteY3" fmla="*/ 5181600 h 5181600"/>
              <a:gd name="connsiteX4" fmla="*/ 0 w 12192005"/>
              <a:gd name="connsiteY4" fmla="*/ 0 h 5181600"/>
              <a:gd name="connsiteX0" fmla="*/ 8965 w 12200970"/>
              <a:gd name="connsiteY0" fmla="*/ 0 h 5181600"/>
              <a:gd name="connsiteX1" fmla="*/ 12200970 w 12200970"/>
              <a:gd name="connsiteY1" fmla="*/ 0 h 5181600"/>
              <a:gd name="connsiteX2" fmla="*/ 12200970 w 12200970"/>
              <a:gd name="connsiteY2" fmla="*/ 5181600 h 5181600"/>
              <a:gd name="connsiteX3" fmla="*/ 0 w 12200970"/>
              <a:gd name="connsiteY3" fmla="*/ 3612776 h 5181600"/>
              <a:gd name="connsiteX4" fmla="*/ 8965 w 12200970"/>
              <a:gd name="connsiteY4" fmla="*/ 0 h 5181600"/>
              <a:gd name="connsiteX0" fmla="*/ 863 w 12192868"/>
              <a:gd name="connsiteY0" fmla="*/ 0 h 5181600"/>
              <a:gd name="connsiteX1" fmla="*/ 12192868 w 12192868"/>
              <a:gd name="connsiteY1" fmla="*/ 0 h 5181600"/>
              <a:gd name="connsiteX2" fmla="*/ 12192868 w 12192868"/>
              <a:gd name="connsiteY2" fmla="*/ 5181600 h 5181600"/>
              <a:gd name="connsiteX3" fmla="*/ 863 w 12192868"/>
              <a:gd name="connsiteY3" fmla="*/ 4903694 h 5181600"/>
              <a:gd name="connsiteX4" fmla="*/ 863 w 12192868"/>
              <a:gd name="connsiteY4" fmla="*/ 0 h 5181600"/>
              <a:gd name="connsiteX0" fmla="*/ 863 w 12192868"/>
              <a:gd name="connsiteY0" fmla="*/ 0 h 4903694"/>
              <a:gd name="connsiteX1" fmla="*/ 12192868 w 12192868"/>
              <a:gd name="connsiteY1" fmla="*/ 0 h 4903694"/>
              <a:gd name="connsiteX2" fmla="*/ 12183904 w 12192868"/>
              <a:gd name="connsiteY2" fmla="*/ 2196353 h 4903694"/>
              <a:gd name="connsiteX3" fmla="*/ 863 w 12192868"/>
              <a:gd name="connsiteY3" fmla="*/ 4903694 h 4903694"/>
              <a:gd name="connsiteX4" fmla="*/ 863 w 12192868"/>
              <a:gd name="connsiteY4" fmla="*/ 0 h 4903694"/>
              <a:gd name="connsiteX0" fmla="*/ 863 w 12192868"/>
              <a:gd name="connsiteY0" fmla="*/ 0 h 4903694"/>
              <a:gd name="connsiteX1" fmla="*/ 12192868 w 12192868"/>
              <a:gd name="connsiteY1" fmla="*/ 0 h 4903694"/>
              <a:gd name="connsiteX2" fmla="*/ 12148045 w 12192868"/>
              <a:gd name="connsiteY2" fmla="*/ 1577789 h 4903694"/>
              <a:gd name="connsiteX3" fmla="*/ 863 w 12192868"/>
              <a:gd name="connsiteY3" fmla="*/ 4903694 h 4903694"/>
              <a:gd name="connsiteX4" fmla="*/ 863 w 12192868"/>
              <a:gd name="connsiteY4" fmla="*/ 0 h 4903694"/>
              <a:gd name="connsiteX0" fmla="*/ 863 w 12192868"/>
              <a:gd name="connsiteY0" fmla="*/ 0 h 4903694"/>
              <a:gd name="connsiteX1" fmla="*/ 12192868 w 12192868"/>
              <a:gd name="connsiteY1" fmla="*/ 0 h 4903694"/>
              <a:gd name="connsiteX2" fmla="*/ 12183904 w 12192868"/>
              <a:gd name="connsiteY2" fmla="*/ 1855694 h 4903694"/>
              <a:gd name="connsiteX3" fmla="*/ 863 w 12192868"/>
              <a:gd name="connsiteY3" fmla="*/ 4903694 h 4903694"/>
              <a:gd name="connsiteX4" fmla="*/ 863 w 12192868"/>
              <a:gd name="connsiteY4" fmla="*/ 0 h 49036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868" h="4903694">
                <a:moveTo>
                  <a:pt x="863" y="0"/>
                </a:moveTo>
                <a:lnTo>
                  <a:pt x="12192868" y="0"/>
                </a:lnTo>
                <a:lnTo>
                  <a:pt x="12183904" y="1855694"/>
                </a:lnTo>
                <a:lnTo>
                  <a:pt x="863" y="4903694"/>
                </a:lnTo>
                <a:cubicBezTo>
                  <a:pt x="3851" y="3699435"/>
                  <a:pt x="-2125" y="1204259"/>
                  <a:pt x="863" y="0"/>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Calibri Light"/>
              <a:ea typeface="+mn-ea"/>
              <a:cs typeface="+mn-cs"/>
            </a:endParaRPr>
          </a:p>
        </p:txBody>
      </p:sp>
      <p:pic>
        <p:nvPicPr>
          <p:cNvPr id="3" name="Grafik 2">
            <a:extLst>
              <a:ext uri="{FF2B5EF4-FFF2-40B4-BE49-F238E27FC236}">
                <a16:creationId xmlns:a16="http://schemas.microsoft.com/office/drawing/2014/main" id="{844496BB-B800-431B-B409-927E72613C8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637193" y="165317"/>
            <a:ext cx="168259" cy="167543"/>
          </a:xfrm>
          <a:prstGeom prst="rect">
            <a:avLst/>
          </a:prstGeom>
        </p:spPr>
      </p:pic>
      <p:cxnSp>
        <p:nvCxnSpPr>
          <p:cNvPr id="17" name="Gerader Verbinder 16">
            <a:extLst>
              <a:ext uri="{FF2B5EF4-FFF2-40B4-BE49-F238E27FC236}">
                <a16:creationId xmlns:a16="http://schemas.microsoft.com/office/drawing/2014/main" id="{A35A87FC-6CCF-4E42-B87A-911A982143A3}"/>
              </a:ext>
            </a:extLst>
          </p:cNvPr>
          <p:cNvCxnSpPr>
            <a:cxnSpLocks/>
          </p:cNvCxnSpPr>
          <p:nvPr userDrawn="1"/>
        </p:nvCxnSpPr>
        <p:spPr>
          <a:xfrm>
            <a:off x="371475" y="404813"/>
            <a:ext cx="11449051"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Foliennummernplatzhalter 5">
            <a:extLst>
              <a:ext uri="{FF2B5EF4-FFF2-40B4-BE49-F238E27FC236}">
                <a16:creationId xmlns:a16="http://schemas.microsoft.com/office/drawing/2014/main" id="{EA208BAE-0C1A-4E1F-BA50-6F642B8CD128}"/>
              </a:ext>
            </a:extLst>
          </p:cNvPr>
          <p:cNvSpPr txBox="1">
            <a:spLocks/>
          </p:cNvSpPr>
          <p:nvPr userDrawn="1"/>
        </p:nvSpPr>
        <p:spPr>
          <a:xfrm>
            <a:off x="11541938" y="6606615"/>
            <a:ext cx="557175" cy="238916"/>
          </a:xfrm>
          <a:prstGeom prst="rect">
            <a:avLst/>
          </a:prstGeom>
        </p:spPr>
        <p:txBody>
          <a:bodyPr vert="horz" lIns="53459" tIns="26729" rIns="53459" bIns="26729" rtlCol="0" anchor="ctr"/>
          <a:lstStyle>
            <a:defPPr>
              <a:defRPr lang="de-DE"/>
            </a:defPPr>
            <a:lvl1pPr marL="0" algn="r" defTabSz="1045159" rtl="0" eaLnBrk="1" latinLnBrk="0" hangingPunct="1">
              <a:defRPr sz="1200" kern="1200">
                <a:solidFill>
                  <a:schemeClr val="tx1">
                    <a:tint val="75000"/>
                  </a:schemeClr>
                </a:solidFill>
                <a:latin typeface="+mn-lt"/>
                <a:ea typeface="+mn-ea"/>
                <a:cs typeface="+mn-cs"/>
              </a:defRPr>
            </a:lvl1pPr>
            <a:lvl2pPr marL="522580" algn="l" defTabSz="1045159" rtl="0" eaLnBrk="1" latinLnBrk="0" hangingPunct="1">
              <a:defRPr sz="2100" kern="1200">
                <a:solidFill>
                  <a:schemeClr val="tx1"/>
                </a:solidFill>
                <a:latin typeface="+mn-lt"/>
                <a:ea typeface="+mn-ea"/>
                <a:cs typeface="+mn-cs"/>
              </a:defRPr>
            </a:lvl2pPr>
            <a:lvl3pPr marL="1045159" algn="l" defTabSz="1045159" rtl="0" eaLnBrk="1" latinLnBrk="0" hangingPunct="1">
              <a:defRPr sz="2100" kern="1200">
                <a:solidFill>
                  <a:schemeClr val="tx1"/>
                </a:solidFill>
                <a:latin typeface="+mn-lt"/>
                <a:ea typeface="+mn-ea"/>
                <a:cs typeface="+mn-cs"/>
              </a:defRPr>
            </a:lvl3pPr>
            <a:lvl4pPr marL="1567739" algn="l" defTabSz="1045159" rtl="0" eaLnBrk="1" latinLnBrk="0" hangingPunct="1">
              <a:defRPr sz="2100" kern="1200">
                <a:solidFill>
                  <a:schemeClr val="tx1"/>
                </a:solidFill>
                <a:latin typeface="+mn-lt"/>
                <a:ea typeface="+mn-ea"/>
                <a:cs typeface="+mn-cs"/>
              </a:defRPr>
            </a:lvl4pPr>
            <a:lvl5pPr marL="2090318" algn="l" defTabSz="1045159" rtl="0" eaLnBrk="1" latinLnBrk="0" hangingPunct="1">
              <a:defRPr sz="2100" kern="1200">
                <a:solidFill>
                  <a:schemeClr val="tx1"/>
                </a:solidFill>
                <a:latin typeface="+mn-lt"/>
                <a:ea typeface="+mn-ea"/>
                <a:cs typeface="+mn-cs"/>
              </a:defRPr>
            </a:lvl5pPr>
            <a:lvl6pPr marL="2612898" algn="l" defTabSz="1045159" rtl="0" eaLnBrk="1" latinLnBrk="0" hangingPunct="1">
              <a:defRPr sz="2100" kern="1200">
                <a:solidFill>
                  <a:schemeClr val="tx1"/>
                </a:solidFill>
                <a:latin typeface="+mn-lt"/>
                <a:ea typeface="+mn-ea"/>
                <a:cs typeface="+mn-cs"/>
              </a:defRPr>
            </a:lvl6pPr>
            <a:lvl7pPr marL="3135478" algn="l" defTabSz="1045159" rtl="0" eaLnBrk="1" latinLnBrk="0" hangingPunct="1">
              <a:defRPr sz="2100" kern="1200">
                <a:solidFill>
                  <a:schemeClr val="tx1"/>
                </a:solidFill>
                <a:latin typeface="+mn-lt"/>
                <a:ea typeface="+mn-ea"/>
                <a:cs typeface="+mn-cs"/>
              </a:defRPr>
            </a:lvl7pPr>
            <a:lvl8pPr marL="3658057" algn="l" defTabSz="1045159" rtl="0" eaLnBrk="1" latinLnBrk="0" hangingPunct="1">
              <a:defRPr sz="2100" kern="1200">
                <a:solidFill>
                  <a:schemeClr val="tx1"/>
                </a:solidFill>
                <a:latin typeface="+mn-lt"/>
                <a:ea typeface="+mn-ea"/>
                <a:cs typeface="+mn-cs"/>
              </a:defRPr>
            </a:lvl8pPr>
            <a:lvl9pPr marL="4180637" algn="l" defTabSz="1045159" rtl="0" eaLnBrk="1" latinLnBrk="0" hangingPunct="1">
              <a:defRPr sz="2100" kern="1200">
                <a:solidFill>
                  <a:schemeClr val="tx1"/>
                </a:solidFill>
                <a:latin typeface="+mn-lt"/>
                <a:ea typeface="+mn-ea"/>
                <a:cs typeface="+mn-cs"/>
              </a:defRPr>
            </a:lvl9pPr>
          </a:lstStyle>
          <a:p>
            <a:pPr marL="0" marR="0" lvl="0" indent="0" algn="r" defTabSz="1045133" rtl="0" eaLnBrk="1" fontAlgn="auto" latinLnBrk="0" hangingPunct="1">
              <a:lnSpc>
                <a:spcPct val="100000"/>
              </a:lnSpc>
              <a:spcBef>
                <a:spcPts val="0"/>
              </a:spcBef>
              <a:spcAft>
                <a:spcPts val="0"/>
              </a:spcAft>
              <a:buClrTx/>
              <a:buSzTx/>
              <a:buFontTx/>
              <a:buNone/>
              <a:tabLst/>
              <a:defRPr/>
            </a:pPr>
            <a:fld id="{585A1053-7EE7-49FA-B7FB-DD0111E6FC12}" type="slidenum">
              <a:rPr kumimoji="0" lang="de-DE" sz="1000" b="0" i="0" u="none" strike="noStrike" kern="1200" cap="none" spc="0" normalizeH="0" baseline="0" noProof="0" smtClean="0">
                <a:ln>
                  <a:noFill/>
                </a:ln>
                <a:solidFill>
                  <a:srgbClr val="D2AA73"/>
                </a:solidFill>
                <a:effectLst/>
                <a:uLnTx/>
                <a:uFillTx/>
                <a:latin typeface="Calibri" panose="020F0502020204030204" pitchFamily="34" charset="0"/>
                <a:ea typeface="Verdana" panose="020B0604030504040204" pitchFamily="34" charset="0"/>
                <a:cs typeface="Calibri" panose="020F0502020204030204" pitchFamily="34" charset="0"/>
              </a:rPr>
              <a:pPr marL="0" marR="0" lvl="0" indent="0" algn="r" defTabSz="1045133" rtl="0" eaLnBrk="1" fontAlgn="auto" latinLnBrk="0" hangingPunct="1">
                <a:lnSpc>
                  <a:spcPct val="100000"/>
                </a:lnSpc>
                <a:spcBef>
                  <a:spcPts val="0"/>
                </a:spcBef>
                <a:spcAft>
                  <a:spcPts val="0"/>
                </a:spcAft>
                <a:buClrTx/>
                <a:buSzTx/>
                <a:buFontTx/>
                <a:buNone/>
                <a:tabLst/>
                <a:defRPr/>
              </a:pPr>
              <a:t>‹nr.›</a:t>
            </a:fld>
            <a:endParaRPr kumimoji="0" lang="de-DE" sz="1000" b="0" i="0" u="none" strike="noStrike" kern="1200" cap="none" spc="0" normalizeH="0" baseline="0" noProof="0" dirty="0">
              <a:ln>
                <a:noFill/>
              </a:ln>
              <a:solidFill>
                <a:srgbClr val="D2AA73"/>
              </a:solidFill>
              <a:effectLst/>
              <a:uLnTx/>
              <a:uFillTx/>
              <a:latin typeface="Calibri" panose="020F0502020204030204" pitchFamily="34" charset="0"/>
              <a:ea typeface="Verdana" panose="020B0604030504040204" pitchFamily="34" charset="0"/>
              <a:cs typeface="Calibri" panose="020F0502020204030204" pitchFamily="34" charset="0"/>
            </a:endParaRPr>
          </a:p>
        </p:txBody>
      </p:sp>
      <p:sp>
        <p:nvSpPr>
          <p:cNvPr id="11" name="Textplatzhalter 5">
            <a:extLst>
              <a:ext uri="{FF2B5EF4-FFF2-40B4-BE49-F238E27FC236}">
                <a16:creationId xmlns:a16="http://schemas.microsoft.com/office/drawing/2014/main" id="{0447B2CC-FA00-494B-A7EC-FB46BB595D9F}"/>
              </a:ext>
            </a:extLst>
          </p:cNvPr>
          <p:cNvSpPr>
            <a:spLocks noGrp="1"/>
          </p:cNvSpPr>
          <p:nvPr>
            <p:ph type="body" sz="quarter" idx="19" hasCustomPrompt="1"/>
          </p:nvPr>
        </p:nvSpPr>
        <p:spPr>
          <a:xfrm>
            <a:off x="371475" y="410277"/>
            <a:ext cx="7610476" cy="612775"/>
          </a:xfrm>
          <a:prstGeom prst="rect">
            <a:avLst/>
          </a:prstGeom>
        </p:spPr>
        <p:txBody>
          <a:bodyPr lIns="0" tIns="108000" bIns="0"/>
          <a:lstStyle>
            <a:lvl1pPr marL="0" indent="0">
              <a:buNone/>
              <a:defRPr sz="3000">
                <a:latin typeface="+mn-lt"/>
              </a:defRPr>
            </a:lvl1pPr>
          </a:lstStyle>
          <a:p>
            <a:pPr lvl="0"/>
            <a:r>
              <a:rPr lang="de-DE" dirty="0"/>
              <a:t>HEADLINE</a:t>
            </a:r>
          </a:p>
        </p:txBody>
      </p:sp>
    </p:spTree>
    <p:extLst>
      <p:ext uri="{BB962C8B-B14F-4D97-AF65-F5344CB8AC3E}">
        <p14:creationId xmlns:p14="http://schemas.microsoft.com/office/powerpoint/2010/main" val="228057059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Leere Folie">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844496BB-B800-431B-B409-927E72613C8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637193" y="165317"/>
            <a:ext cx="168259" cy="167543"/>
          </a:xfrm>
          <a:prstGeom prst="rect">
            <a:avLst/>
          </a:prstGeom>
        </p:spPr>
      </p:pic>
      <p:cxnSp>
        <p:nvCxnSpPr>
          <p:cNvPr id="17" name="Gerader Verbinder 16">
            <a:extLst>
              <a:ext uri="{FF2B5EF4-FFF2-40B4-BE49-F238E27FC236}">
                <a16:creationId xmlns:a16="http://schemas.microsoft.com/office/drawing/2014/main" id="{A35A87FC-6CCF-4E42-B87A-911A982143A3}"/>
              </a:ext>
            </a:extLst>
          </p:cNvPr>
          <p:cNvCxnSpPr>
            <a:cxnSpLocks/>
          </p:cNvCxnSpPr>
          <p:nvPr userDrawn="1"/>
        </p:nvCxnSpPr>
        <p:spPr>
          <a:xfrm>
            <a:off x="371475" y="404813"/>
            <a:ext cx="11449051"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7" name="Grafik 6">
            <a:extLst>
              <a:ext uri="{FF2B5EF4-FFF2-40B4-BE49-F238E27FC236}">
                <a16:creationId xmlns:a16="http://schemas.microsoft.com/office/drawing/2014/main" id="{9F759607-604E-41FA-A687-F08776EFC7D5}"/>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35781" t="72258" r="39219"/>
          <a:stretch/>
        </p:blipFill>
        <p:spPr>
          <a:xfrm>
            <a:off x="1" y="5685576"/>
            <a:ext cx="1974609" cy="1172424"/>
          </a:xfrm>
          <a:prstGeom prst="rect">
            <a:avLst/>
          </a:prstGeom>
        </p:spPr>
      </p:pic>
      <p:sp>
        <p:nvSpPr>
          <p:cNvPr id="9" name="Foliennummernplatzhalter 5">
            <a:extLst>
              <a:ext uri="{FF2B5EF4-FFF2-40B4-BE49-F238E27FC236}">
                <a16:creationId xmlns:a16="http://schemas.microsoft.com/office/drawing/2014/main" id="{7F93EA38-1D45-42F7-B3AB-31B17EA40B58}"/>
              </a:ext>
            </a:extLst>
          </p:cNvPr>
          <p:cNvSpPr txBox="1">
            <a:spLocks/>
          </p:cNvSpPr>
          <p:nvPr userDrawn="1"/>
        </p:nvSpPr>
        <p:spPr>
          <a:xfrm>
            <a:off x="11541938" y="6606615"/>
            <a:ext cx="557175" cy="238916"/>
          </a:xfrm>
          <a:prstGeom prst="rect">
            <a:avLst/>
          </a:prstGeom>
        </p:spPr>
        <p:txBody>
          <a:bodyPr vert="horz" lIns="53459" tIns="26729" rIns="53459" bIns="26729" rtlCol="0" anchor="ctr"/>
          <a:lstStyle>
            <a:defPPr>
              <a:defRPr lang="de-DE"/>
            </a:defPPr>
            <a:lvl1pPr marL="0" algn="r" defTabSz="1045159" rtl="0" eaLnBrk="1" latinLnBrk="0" hangingPunct="1">
              <a:defRPr sz="1200" kern="1200">
                <a:solidFill>
                  <a:schemeClr val="tx1">
                    <a:tint val="75000"/>
                  </a:schemeClr>
                </a:solidFill>
                <a:latin typeface="+mn-lt"/>
                <a:ea typeface="+mn-ea"/>
                <a:cs typeface="+mn-cs"/>
              </a:defRPr>
            </a:lvl1pPr>
            <a:lvl2pPr marL="522580" algn="l" defTabSz="1045159" rtl="0" eaLnBrk="1" latinLnBrk="0" hangingPunct="1">
              <a:defRPr sz="2100" kern="1200">
                <a:solidFill>
                  <a:schemeClr val="tx1"/>
                </a:solidFill>
                <a:latin typeface="+mn-lt"/>
                <a:ea typeface="+mn-ea"/>
                <a:cs typeface="+mn-cs"/>
              </a:defRPr>
            </a:lvl2pPr>
            <a:lvl3pPr marL="1045159" algn="l" defTabSz="1045159" rtl="0" eaLnBrk="1" latinLnBrk="0" hangingPunct="1">
              <a:defRPr sz="2100" kern="1200">
                <a:solidFill>
                  <a:schemeClr val="tx1"/>
                </a:solidFill>
                <a:latin typeface="+mn-lt"/>
                <a:ea typeface="+mn-ea"/>
                <a:cs typeface="+mn-cs"/>
              </a:defRPr>
            </a:lvl3pPr>
            <a:lvl4pPr marL="1567739" algn="l" defTabSz="1045159" rtl="0" eaLnBrk="1" latinLnBrk="0" hangingPunct="1">
              <a:defRPr sz="2100" kern="1200">
                <a:solidFill>
                  <a:schemeClr val="tx1"/>
                </a:solidFill>
                <a:latin typeface="+mn-lt"/>
                <a:ea typeface="+mn-ea"/>
                <a:cs typeface="+mn-cs"/>
              </a:defRPr>
            </a:lvl4pPr>
            <a:lvl5pPr marL="2090318" algn="l" defTabSz="1045159" rtl="0" eaLnBrk="1" latinLnBrk="0" hangingPunct="1">
              <a:defRPr sz="2100" kern="1200">
                <a:solidFill>
                  <a:schemeClr val="tx1"/>
                </a:solidFill>
                <a:latin typeface="+mn-lt"/>
                <a:ea typeface="+mn-ea"/>
                <a:cs typeface="+mn-cs"/>
              </a:defRPr>
            </a:lvl5pPr>
            <a:lvl6pPr marL="2612898" algn="l" defTabSz="1045159" rtl="0" eaLnBrk="1" latinLnBrk="0" hangingPunct="1">
              <a:defRPr sz="2100" kern="1200">
                <a:solidFill>
                  <a:schemeClr val="tx1"/>
                </a:solidFill>
                <a:latin typeface="+mn-lt"/>
                <a:ea typeface="+mn-ea"/>
                <a:cs typeface="+mn-cs"/>
              </a:defRPr>
            </a:lvl6pPr>
            <a:lvl7pPr marL="3135478" algn="l" defTabSz="1045159" rtl="0" eaLnBrk="1" latinLnBrk="0" hangingPunct="1">
              <a:defRPr sz="2100" kern="1200">
                <a:solidFill>
                  <a:schemeClr val="tx1"/>
                </a:solidFill>
                <a:latin typeface="+mn-lt"/>
                <a:ea typeface="+mn-ea"/>
                <a:cs typeface="+mn-cs"/>
              </a:defRPr>
            </a:lvl7pPr>
            <a:lvl8pPr marL="3658057" algn="l" defTabSz="1045159" rtl="0" eaLnBrk="1" latinLnBrk="0" hangingPunct="1">
              <a:defRPr sz="2100" kern="1200">
                <a:solidFill>
                  <a:schemeClr val="tx1"/>
                </a:solidFill>
                <a:latin typeface="+mn-lt"/>
                <a:ea typeface="+mn-ea"/>
                <a:cs typeface="+mn-cs"/>
              </a:defRPr>
            </a:lvl8pPr>
            <a:lvl9pPr marL="4180637" algn="l" defTabSz="1045159" rtl="0" eaLnBrk="1" latinLnBrk="0" hangingPunct="1">
              <a:defRPr sz="2100" kern="1200">
                <a:solidFill>
                  <a:schemeClr val="tx1"/>
                </a:solidFill>
                <a:latin typeface="+mn-lt"/>
                <a:ea typeface="+mn-ea"/>
                <a:cs typeface="+mn-cs"/>
              </a:defRPr>
            </a:lvl9pPr>
          </a:lstStyle>
          <a:p>
            <a:pPr marL="0" marR="0" lvl="0" indent="0" algn="r" defTabSz="1045133" rtl="0" eaLnBrk="1" fontAlgn="auto" latinLnBrk="0" hangingPunct="1">
              <a:lnSpc>
                <a:spcPct val="100000"/>
              </a:lnSpc>
              <a:spcBef>
                <a:spcPts val="0"/>
              </a:spcBef>
              <a:spcAft>
                <a:spcPts val="0"/>
              </a:spcAft>
              <a:buClrTx/>
              <a:buSzTx/>
              <a:buFontTx/>
              <a:buNone/>
              <a:tabLst/>
              <a:defRPr/>
            </a:pPr>
            <a:fld id="{585A1053-7EE7-49FA-B7FB-DD0111E6FC12}" type="slidenum">
              <a:rPr kumimoji="0" lang="de-DE" sz="1000" b="0" i="0" u="none" strike="noStrike" kern="1200" cap="none" spc="0" normalizeH="0" baseline="0" noProof="0" smtClean="0">
                <a:ln>
                  <a:noFill/>
                </a:ln>
                <a:solidFill>
                  <a:srgbClr val="D2AA73"/>
                </a:solidFill>
                <a:effectLst/>
                <a:uLnTx/>
                <a:uFillTx/>
                <a:latin typeface="Calibri" panose="020F0502020204030204" pitchFamily="34" charset="0"/>
                <a:ea typeface="Verdana" panose="020B0604030504040204" pitchFamily="34" charset="0"/>
                <a:cs typeface="Calibri" panose="020F0502020204030204" pitchFamily="34" charset="0"/>
              </a:rPr>
              <a:pPr marL="0" marR="0" lvl="0" indent="0" algn="r" defTabSz="1045133" rtl="0" eaLnBrk="1" fontAlgn="auto" latinLnBrk="0" hangingPunct="1">
                <a:lnSpc>
                  <a:spcPct val="100000"/>
                </a:lnSpc>
                <a:spcBef>
                  <a:spcPts val="0"/>
                </a:spcBef>
                <a:spcAft>
                  <a:spcPts val="0"/>
                </a:spcAft>
                <a:buClrTx/>
                <a:buSzTx/>
                <a:buFontTx/>
                <a:buNone/>
                <a:tabLst/>
                <a:defRPr/>
              </a:pPr>
              <a:t>‹nr.›</a:t>
            </a:fld>
            <a:endParaRPr kumimoji="0" lang="de-DE" sz="1000" b="0" i="0" u="none" strike="noStrike" kern="1200" cap="none" spc="0" normalizeH="0" baseline="0" noProof="0" dirty="0">
              <a:ln>
                <a:noFill/>
              </a:ln>
              <a:solidFill>
                <a:srgbClr val="D2AA73"/>
              </a:solidFill>
              <a:effectLst/>
              <a:uLnTx/>
              <a:uFillTx/>
              <a:latin typeface="Calibri" panose="020F0502020204030204" pitchFamily="34" charset="0"/>
              <a:ea typeface="Verdana" panose="020B0604030504040204" pitchFamily="34" charset="0"/>
              <a:cs typeface="Calibri" panose="020F0502020204030204" pitchFamily="34" charset="0"/>
            </a:endParaRPr>
          </a:p>
        </p:txBody>
      </p:sp>
      <p:sp>
        <p:nvSpPr>
          <p:cNvPr id="12" name="Textplatzhalter 5">
            <a:extLst>
              <a:ext uri="{FF2B5EF4-FFF2-40B4-BE49-F238E27FC236}">
                <a16:creationId xmlns:a16="http://schemas.microsoft.com/office/drawing/2014/main" id="{4237F373-1568-4510-97C8-6020EF59D2A3}"/>
              </a:ext>
            </a:extLst>
          </p:cNvPr>
          <p:cNvSpPr>
            <a:spLocks noGrp="1"/>
          </p:cNvSpPr>
          <p:nvPr>
            <p:ph type="body" sz="quarter" idx="19" hasCustomPrompt="1"/>
          </p:nvPr>
        </p:nvSpPr>
        <p:spPr>
          <a:xfrm>
            <a:off x="371475" y="410277"/>
            <a:ext cx="7610476" cy="612775"/>
          </a:xfrm>
          <a:prstGeom prst="rect">
            <a:avLst/>
          </a:prstGeom>
        </p:spPr>
        <p:txBody>
          <a:bodyPr lIns="0" tIns="108000" bIns="0"/>
          <a:lstStyle>
            <a:lvl1pPr marL="0" indent="0">
              <a:buNone/>
              <a:defRPr sz="3000">
                <a:latin typeface="+mn-lt"/>
              </a:defRPr>
            </a:lvl1pPr>
          </a:lstStyle>
          <a:p>
            <a:pPr lvl="0"/>
            <a:r>
              <a:rPr lang="de-DE" dirty="0"/>
              <a:t>HEADLINE</a:t>
            </a:r>
          </a:p>
        </p:txBody>
      </p:sp>
    </p:spTree>
    <p:extLst>
      <p:ext uri="{BB962C8B-B14F-4D97-AF65-F5344CB8AC3E}">
        <p14:creationId xmlns:p14="http://schemas.microsoft.com/office/powerpoint/2010/main" val="308839908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Leere Folie mit HG">
    <p:bg>
      <p:bgPr>
        <a:blipFill>
          <a:blip r:embed="rId2">
            <a:extLst>
              <a:ext uri="{BEBA8EAE-BF5A-486C-A8C5-ECC9F3942E4B}">
                <a14:imgProps xmlns:a14="http://schemas.microsoft.com/office/drawing/2010/main">
                  <a14:imgLayer r:embed="rId3">
                    <a14:imgEffect>
                      <a14:artisticPencilSketch trans="100000" pressure="0"/>
                    </a14:imgEffect>
                  </a14:imgLayer>
                </a14:imgProps>
              </a:ext>
            </a:extLst>
          </a:blip>
          <a:tile tx="0" ty="0" sx="100000" sy="100000" flip="none" algn="tl"/>
        </a:blipFill>
        <a:effectLst/>
      </p:bgPr>
    </p:bg>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72CEC205-EC0F-4309-BACB-4DB07A7FC8AB}"/>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31004" r="26095" b="10268"/>
          <a:stretch/>
        </p:blipFill>
        <p:spPr>
          <a:xfrm>
            <a:off x="1" y="0"/>
            <a:ext cx="12192000" cy="6858000"/>
          </a:xfrm>
          <a:prstGeom prst="rect">
            <a:avLst/>
          </a:prstGeom>
        </p:spPr>
      </p:pic>
      <p:pic>
        <p:nvPicPr>
          <p:cNvPr id="7" name="Grafik 6" descr="Ein Bild, das Zeichnung enthält.&#10;&#10;Automatisch generierte Beschreibung">
            <a:extLst>
              <a:ext uri="{FF2B5EF4-FFF2-40B4-BE49-F238E27FC236}">
                <a16:creationId xmlns:a16="http://schemas.microsoft.com/office/drawing/2014/main" id="{5F18E6FC-AB86-4192-8EAC-A4F34B12E47D}"/>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636251" y="165316"/>
            <a:ext cx="169200" cy="169200"/>
          </a:xfrm>
          <a:prstGeom prst="rect">
            <a:avLst/>
          </a:prstGeom>
        </p:spPr>
      </p:pic>
      <p:cxnSp>
        <p:nvCxnSpPr>
          <p:cNvPr id="4" name="Gerader Verbinder 3">
            <a:extLst>
              <a:ext uri="{FF2B5EF4-FFF2-40B4-BE49-F238E27FC236}">
                <a16:creationId xmlns:a16="http://schemas.microsoft.com/office/drawing/2014/main" id="{2651C624-3582-4A53-B157-D0E7ED201F8F}"/>
              </a:ext>
            </a:extLst>
          </p:cNvPr>
          <p:cNvCxnSpPr>
            <a:cxnSpLocks/>
          </p:cNvCxnSpPr>
          <p:nvPr userDrawn="1"/>
        </p:nvCxnSpPr>
        <p:spPr>
          <a:xfrm>
            <a:off x="371475" y="404813"/>
            <a:ext cx="11449051"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6" name="Textplatzhalter 5">
            <a:extLst>
              <a:ext uri="{FF2B5EF4-FFF2-40B4-BE49-F238E27FC236}">
                <a16:creationId xmlns:a16="http://schemas.microsoft.com/office/drawing/2014/main" id="{327BF31C-C656-4250-95F1-2CD01E885F61}"/>
              </a:ext>
            </a:extLst>
          </p:cNvPr>
          <p:cNvSpPr>
            <a:spLocks noGrp="1"/>
          </p:cNvSpPr>
          <p:nvPr>
            <p:ph type="body" sz="quarter" idx="19" hasCustomPrompt="1"/>
          </p:nvPr>
        </p:nvSpPr>
        <p:spPr>
          <a:xfrm>
            <a:off x="371475" y="410277"/>
            <a:ext cx="7610476" cy="612775"/>
          </a:xfrm>
          <a:prstGeom prst="rect">
            <a:avLst/>
          </a:prstGeom>
        </p:spPr>
        <p:txBody>
          <a:bodyPr lIns="0" tIns="108000" bIns="0"/>
          <a:lstStyle>
            <a:lvl1pPr marL="0" indent="0">
              <a:buNone/>
              <a:defRPr sz="3000">
                <a:solidFill>
                  <a:schemeClr val="bg1"/>
                </a:solidFill>
                <a:latin typeface="+mn-lt"/>
              </a:defRPr>
            </a:lvl1pPr>
          </a:lstStyle>
          <a:p>
            <a:pPr lvl="0"/>
            <a:r>
              <a:rPr lang="de-DE" dirty="0"/>
              <a:t>HEADLINE</a:t>
            </a:r>
          </a:p>
        </p:txBody>
      </p:sp>
    </p:spTree>
    <p:extLst>
      <p:ext uri="{BB962C8B-B14F-4D97-AF65-F5344CB8AC3E}">
        <p14:creationId xmlns:p14="http://schemas.microsoft.com/office/powerpoint/2010/main" val="87489834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Folie mit Bild und Datenstrom">
    <p:spTree>
      <p:nvGrpSpPr>
        <p:cNvPr id="1" name=""/>
        <p:cNvGrpSpPr/>
        <p:nvPr/>
      </p:nvGrpSpPr>
      <p:grpSpPr>
        <a:xfrm>
          <a:off x="0" y="0"/>
          <a:ext cx="0" cy="0"/>
          <a:chOff x="0" y="0"/>
          <a:chExt cx="0" cy="0"/>
        </a:xfrm>
      </p:grpSpPr>
      <p:pic>
        <p:nvPicPr>
          <p:cNvPr id="5" name="Grafik 4" descr="Ein Bild, das Person, Mann, haltend, Computer enthält.&#10;&#10;Automatisch generierte Beschreibung">
            <a:extLst>
              <a:ext uri="{FF2B5EF4-FFF2-40B4-BE49-F238E27FC236}">
                <a16:creationId xmlns:a16="http://schemas.microsoft.com/office/drawing/2014/main" id="{586AF70C-9503-46A3-BB82-06258BAD7F3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493" r="9509"/>
          <a:stretch/>
        </p:blipFill>
        <p:spPr>
          <a:xfrm>
            <a:off x="6530653" y="0"/>
            <a:ext cx="5661348" cy="6858000"/>
          </a:xfrm>
          <a:prstGeom prst="rect">
            <a:avLst/>
          </a:prstGeom>
        </p:spPr>
      </p:pic>
      <p:pic>
        <p:nvPicPr>
          <p:cNvPr id="20" name="Grafik 19">
            <a:extLst>
              <a:ext uri="{FF2B5EF4-FFF2-40B4-BE49-F238E27FC236}">
                <a16:creationId xmlns:a16="http://schemas.microsoft.com/office/drawing/2014/main" id="{248F2BB8-630B-43B4-B482-A46B5DCA85EC}"/>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r="79685" b="31359"/>
          <a:stretch/>
        </p:blipFill>
        <p:spPr>
          <a:xfrm>
            <a:off x="11637209" y="165118"/>
            <a:ext cx="168244" cy="167943"/>
          </a:xfrm>
          <a:prstGeom prst="rect">
            <a:avLst/>
          </a:prstGeom>
        </p:spPr>
      </p:pic>
      <p:sp>
        <p:nvSpPr>
          <p:cNvPr id="15" name="Textplatzhalter 4">
            <a:extLst>
              <a:ext uri="{FF2B5EF4-FFF2-40B4-BE49-F238E27FC236}">
                <a16:creationId xmlns:a16="http://schemas.microsoft.com/office/drawing/2014/main" id="{2D55703D-9F62-41F9-9D2C-184C2903C1B4}"/>
              </a:ext>
            </a:extLst>
          </p:cNvPr>
          <p:cNvSpPr>
            <a:spLocks noGrp="1"/>
          </p:cNvSpPr>
          <p:nvPr>
            <p:ph type="body" sz="quarter" idx="12" hasCustomPrompt="1"/>
          </p:nvPr>
        </p:nvSpPr>
        <p:spPr>
          <a:xfrm>
            <a:off x="371474" y="1323189"/>
            <a:ext cx="5525905" cy="3804619"/>
          </a:xfrm>
          <a:prstGeom prst="rect">
            <a:avLst/>
          </a:prstGeom>
        </p:spPr>
        <p:txBody>
          <a:bodyPr lIns="0" tIns="36000" rIns="68400" bIns="36000">
            <a:normAutofit/>
          </a:bodyPr>
          <a:lstStyle>
            <a:lvl1pPr marL="0" marR="0" indent="0" algn="l" defTabSz="814900" rtl="0" eaLnBrk="1" fontAlgn="auto" latinLnBrk="0" hangingPunct="1">
              <a:lnSpc>
                <a:spcPct val="130000"/>
              </a:lnSpc>
              <a:spcBef>
                <a:spcPts val="0"/>
              </a:spcBef>
              <a:spcAft>
                <a:spcPts val="0"/>
              </a:spcAft>
              <a:buClr>
                <a:srgbClr val="A5027D"/>
              </a:buClr>
              <a:buSzTx/>
              <a:buFont typeface="Arial" panose="020B0604020202020204" pitchFamily="34" charset="0"/>
              <a:buNone/>
              <a:tabLst/>
              <a:defRPr sz="1600" baseline="0">
                <a:solidFill>
                  <a:schemeClr val="accent1"/>
                </a:solidFill>
                <a:latin typeface="Calibri Light" panose="020F0302020204030204" pitchFamily="34" charset="0"/>
                <a:cs typeface="Calibri Light" panose="020F0302020204030204" pitchFamily="34" charset="0"/>
              </a:defRPr>
            </a:lvl1pPr>
            <a:lvl2pPr marL="403190" marR="0" indent="-197995" algn="l" defTabSz="814900" rtl="0" eaLnBrk="1" fontAlgn="auto" latinLnBrk="0" hangingPunct="1">
              <a:lnSpc>
                <a:spcPct val="130000"/>
              </a:lnSpc>
              <a:spcBef>
                <a:spcPts val="0"/>
              </a:spcBef>
              <a:spcAft>
                <a:spcPts val="0"/>
              </a:spcAft>
              <a:buClr>
                <a:srgbClr val="A5027D"/>
              </a:buClr>
              <a:buSzTx/>
              <a:buFont typeface="Arial" panose="020B0604020202020204" pitchFamily="34" charset="0"/>
              <a:buChar char="–"/>
              <a:tabLst/>
              <a:defRPr sz="1300" baseline="0">
                <a:solidFill>
                  <a:schemeClr val="accent3"/>
                </a:solidFill>
              </a:defRPr>
            </a:lvl2pPr>
            <a:lvl3pPr marL="403190" marR="0" indent="0" algn="l" defTabSz="814900" rtl="0" eaLnBrk="1" fontAlgn="auto" latinLnBrk="0" hangingPunct="1">
              <a:lnSpc>
                <a:spcPct val="130000"/>
              </a:lnSpc>
              <a:spcBef>
                <a:spcPts val="0"/>
              </a:spcBef>
              <a:spcAft>
                <a:spcPts val="0"/>
              </a:spcAft>
              <a:buClr>
                <a:srgbClr val="A5027D"/>
              </a:buClr>
              <a:buSzTx/>
              <a:buFont typeface="Arial" panose="020B0604020202020204" pitchFamily="34" charset="0"/>
              <a:buNone/>
              <a:tabLst/>
              <a:defRPr sz="1600" baseline="0">
                <a:solidFill>
                  <a:schemeClr val="accent3"/>
                </a:solidFill>
                <a:latin typeface="Calibri Light" panose="020F0302020204030204" pitchFamily="34" charset="0"/>
                <a:cs typeface="Calibri Light" panose="020F0302020204030204" pitchFamily="34" charset="0"/>
              </a:defRPr>
            </a:lvl3pPr>
          </a:lstStyle>
          <a:p>
            <a:pPr lvl="0"/>
            <a:r>
              <a:rPr lang="de-DE" dirty="0"/>
              <a:t>xxx</a:t>
            </a:r>
          </a:p>
          <a:p>
            <a:pPr lvl="2"/>
            <a:endParaRPr lang="de-DE" dirty="0"/>
          </a:p>
        </p:txBody>
      </p:sp>
      <p:sp>
        <p:nvSpPr>
          <p:cNvPr id="9" name="Textplatzhalter 5">
            <a:extLst>
              <a:ext uri="{FF2B5EF4-FFF2-40B4-BE49-F238E27FC236}">
                <a16:creationId xmlns:a16="http://schemas.microsoft.com/office/drawing/2014/main" id="{5E2D6176-453F-455C-96CF-6B6FC1C98A2E}"/>
              </a:ext>
            </a:extLst>
          </p:cNvPr>
          <p:cNvSpPr>
            <a:spLocks noGrp="1"/>
          </p:cNvSpPr>
          <p:nvPr>
            <p:ph type="body" sz="quarter" idx="19" hasCustomPrompt="1"/>
          </p:nvPr>
        </p:nvSpPr>
        <p:spPr>
          <a:xfrm>
            <a:off x="371475" y="410277"/>
            <a:ext cx="5525904" cy="612775"/>
          </a:xfrm>
          <a:prstGeom prst="rect">
            <a:avLst/>
          </a:prstGeom>
        </p:spPr>
        <p:txBody>
          <a:bodyPr lIns="0" tIns="108000" bIns="0"/>
          <a:lstStyle>
            <a:lvl1pPr marL="0" indent="0">
              <a:buNone/>
              <a:defRPr sz="3000">
                <a:latin typeface="+mn-lt"/>
              </a:defRPr>
            </a:lvl1pPr>
          </a:lstStyle>
          <a:p>
            <a:pPr lvl="0"/>
            <a:r>
              <a:rPr lang="de-DE" dirty="0"/>
              <a:t>HEADLINE</a:t>
            </a:r>
          </a:p>
        </p:txBody>
      </p:sp>
      <p:pic>
        <p:nvPicPr>
          <p:cNvPr id="8" name="Grafik 7">
            <a:extLst>
              <a:ext uri="{FF2B5EF4-FFF2-40B4-BE49-F238E27FC236}">
                <a16:creationId xmlns:a16="http://schemas.microsoft.com/office/drawing/2014/main" id="{5CAC9846-E737-449E-B070-C38C222616E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14835" b="36043"/>
          <a:stretch/>
        </p:blipFill>
        <p:spPr>
          <a:xfrm>
            <a:off x="0" y="5177541"/>
            <a:ext cx="12192000" cy="1680459"/>
          </a:xfrm>
          <a:prstGeom prst="rect">
            <a:avLst/>
          </a:prstGeom>
        </p:spPr>
      </p:pic>
      <p:cxnSp>
        <p:nvCxnSpPr>
          <p:cNvPr id="17" name="Gerader Verbinder 16">
            <a:extLst>
              <a:ext uri="{FF2B5EF4-FFF2-40B4-BE49-F238E27FC236}">
                <a16:creationId xmlns:a16="http://schemas.microsoft.com/office/drawing/2014/main" id="{A35A87FC-6CCF-4E42-B87A-911A982143A3}"/>
              </a:ext>
            </a:extLst>
          </p:cNvPr>
          <p:cNvCxnSpPr>
            <a:cxnSpLocks/>
          </p:cNvCxnSpPr>
          <p:nvPr userDrawn="1"/>
        </p:nvCxnSpPr>
        <p:spPr>
          <a:xfrm>
            <a:off x="371475" y="404813"/>
            <a:ext cx="11449051"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83893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22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Folie mit Bild und Datenstrom">
    <p:spTree>
      <p:nvGrpSpPr>
        <p:cNvPr id="1" name=""/>
        <p:cNvGrpSpPr/>
        <p:nvPr/>
      </p:nvGrpSpPr>
      <p:grpSpPr>
        <a:xfrm>
          <a:off x="0" y="0"/>
          <a:ext cx="0" cy="0"/>
          <a:chOff x="0" y="0"/>
          <a:chExt cx="0" cy="0"/>
        </a:xfrm>
      </p:grpSpPr>
      <p:pic>
        <p:nvPicPr>
          <p:cNvPr id="3" name="Grafik 2" descr="Ein Bild, das Frau, Person, Laptop, sitzend enthält.&#10;&#10;Automatisch generierte Beschreibung">
            <a:extLst>
              <a:ext uri="{FF2B5EF4-FFF2-40B4-BE49-F238E27FC236}">
                <a16:creationId xmlns:a16="http://schemas.microsoft.com/office/drawing/2014/main" id="{6CA1D6B8-E959-4A83-AE59-320D8AD6C90F}"/>
              </a:ext>
            </a:extLst>
          </p:cNvPr>
          <p:cNvPicPr>
            <a:picLocks noChangeAspect="1"/>
          </p:cNvPicPr>
          <p:nvPr userDrawn="1"/>
        </p:nvPicPr>
        <p:blipFill rotWithShape="1">
          <a:blip r:embed="rId2" cstate="print">
            <a:alphaModFix amt="20000"/>
            <a:extLst>
              <a:ext uri="{28A0092B-C50C-407E-A947-70E740481C1C}">
                <a14:useLocalDpi xmlns:a14="http://schemas.microsoft.com/office/drawing/2010/main" val="0"/>
              </a:ext>
            </a:extLst>
          </a:blip>
          <a:srcRect l="44458" r="18875"/>
          <a:stretch/>
        </p:blipFill>
        <p:spPr>
          <a:xfrm>
            <a:off x="8420101" y="0"/>
            <a:ext cx="3771900" cy="6858000"/>
          </a:xfrm>
          <a:prstGeom prst="rect">
            <a:avLst/>
          </a:prstGeom>
        </p:spPr>
      </p:pic>
      <p:cxnSp>
        <p:nvCxnSpPr>
          <p:cNvPr id="17" name="Gerader Verbinder 16">
            <a:extLst>
              <a:ext uri="{FF2B5EF4-FFF2-40B4-BE49-F238E27FC236}">
                <a16:creationId xmlns:a16="http://schemas.microsoft.com/office/drawing/2014/main" id="{A35A87FC-6CCF-4E42-B87A-911A982143A3}"/>
              </a:ext>
            </a:extLst>
          </p:cNvPr>
          <p:cNvCxnSpPr>
            <a:cxnSpLocks/>
          </p:cNvCxnSpPr>
          <p:nvPr userDrawn="1"/>
        </p:nvCxnSpPr>
        <p:spPr>
          <a:xfrm>
            <a:off x="371475" y="404813"/>
            <a:ext cx="11449051"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20" name="Grafik 19">
            <a:extLst>
              <a:ext uri="{FF2B5EF4-FFF2-40B4-BE49-F238E27FC236}">
                <a16:creationId xmlns:a16="http://schemas.microsoft.com/office/drawing/2014/main" id="{248F2BB8-630B-43B4-B482-A46B5DCA85EC}"/>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r="79685" b="31359"/>
          <a:stretch/>
        </p:blipFill>
        <p:spPr>
          <a:xfrm>
            <a:off x="11637209" y="165118"/>
            <a:ext cx="168244" cy="167943"/>
          </a:xfrm>
          <a:prstGeom prst="rect">
            <a:avLst/>
          </a:prstGeom>
        </p:spPr>
      </p:pic>
      <p:sp>
        <p:nvSpPr>
          <p:cNvPr id="15" name="Textplatzhalter 4">
            <a:extLst>
              <a:ext uri="{FF2B5EF4-FFF2-40B4-BE49-F238E27FC236}">
                <a16:creationId xmlns:a16="http://schemas.microsoft.com/office/drawing/2014/main" id="{2D55703D-9F62-41F9-9D2C-184C2903C1B4}"/>
              </a:ext>
            </a:extLst>
          </p:cNvPr>
          <p:cNvSpPr>
            <a:spLocks noGrp="1"/>
          </p:cNvSpPr>
          <p:nvPr>
            <p:ph type="body" sz="quarter" idx="12" hasCustomPrompt="1"/>
          </p:nvPr>
        </p:nvSpPr>
        <p:spPr>
          <a:xfrm>
            <a:off x="371474" y="1323189"/>
            <a:ext cx="5525905" cy="3804619"/>
          </a:xfrm>
          <a:prstGeom prst="rect">
            <a:avLst/>
          </a:prstGeom>
        </p:spPr>
        <p:txBody>
          <a:bodyPr lIns="0" tIns="36000" rIns="68400" bIns="36000">
            <a:normAutofit/>
          </a:bodyPr>
          <a:lstStyle>
            <a:lvl1pPr marL="0" marR="0" indent="0" algn="l" defTabSz="814900" rtl="0" eaLnBrk="1" fontAlgn="auto" latinLnBrk="0" hangingPunct="1">
              <a:lnSpc>
                <a:spcPct val="130000"/>
              </a:lnSpc>
              <a:spcBef>
                <a:spcPts val="0"/>
              </a:spcBef>
              <a:spcAft>
                <a:spcPts val="0"/>
              </a:spcAft>
              <a:buClr>
                <a:srgbClr val="A5027D"/>
              </a:buClr>
              <a:buSzTx/>
              <a:buFont typeface="Arial" panose="020B0604020202020204" pitchFamily="34" charset="0"/>
              <a:buNone/>
              <a:tabLst/>
              <a:defRPr sz="1600" baseline="0">
                <a:solidFill>
                  <a:schemeClr val="accent1"/>
                </a:solidFill>
                <a:latin typeface="Calibri Light" panose="020F0302020204030204" pitchFamily="34" charset="0"/>
                <a:cs typeface="Calibri Light" panose="020F0302020204030204" pitchFamily="34" charset="0"/>
              </a:defRPr>
            </a:lvl1pPr>
            <a:lvl2pPr marL="403190" marR="0" indent="-197995" algn="l" defTabSz="814900" rtl="0" eaLnBrk="1" fontAlgn="auto" latinLnBrk="0" hangingPunct="1">
              <a:lnSpc>
                <a:spcPct val="130000"/>
              </a:lnSpc>
              <a:spcBef>
                <a:spcPts val="0"/>
              </a:spcBef>
              <a:spcAft>
                <a:spcPts val="0"/>
              </a:spcAft>
              <a:buClr>
                <a:srgbClr val="A5027D"/>
              </a:buClr>
              <a:buSzTx/>
              <a:buFont typeface="Arial" panose="020B0604020202020204" pitchFamily="34" charset="0"/>
              <a:buChar char="–"/>
              <a:tabLst/>
              <a:defRPr sz="1300" baseline="0">
                <a:solidFill>
                  <a:schemeClr val="accent3"/>
                </a:solidFill>
              </a:defRPr>
            </a:lvl2pPr>
            <a:lvl3pPr marL="403190" marR="0" indent="0" algn="l" defTabSz="814900" rtl="0" eaLnBrk="1" fontAlgn="auto" latinLnBrk="0" hangingPunct="1">
              <a:lnSpc>
                <a:spcPct val="130000"/>
              </a:lnSpc>
              <a:spcBef>
                <a:spcPts val="0"/>
              </a:spcBef>
              <a:spcAft>
                <a:spcPts val="0"/>
              </a:spcAft>
              <a:buClr>
                <a:srgbClr val="A5027D"/>
              </a:buClr>
              <a:buSzTx/>
              <a:buFont typeface="Arial" panose="020B0604020202020204" pitchFamily="34" charset="0"/>
              <a:buNone/>
              <a:tabLst/>
              <a:defRPr sz="1600" baseline="0">
                <a:solidFill>
                  <a:schemeClr val="accent3"/>
                </a:solidFill>
                <a:latin typeface="Calibri Light" panose="020F0302020204030204" pitchFamily="34" charset="0"/>
                <a:cs typeface="Calibri Light" panose="020F0302020204030204" pitchFamily="34" charset="0"/>
              </a:defRPr>
            </a:lvl3pPr>
          </a:lstStyle>
          <a:p>
            <a:pPr lvl="0"/>
            <a:r>
              <a:rPr lang="de-DE" dirty="0"/>
              <a:t>xxx</a:t>
            </a:r>
          </a:p>
          <a:p>
            <a:pPr lvl="2"/>
            <a:endParaRPr lang="de-DE" dirty="0"/>
          </a:p>
        </p:txBody>
      </p:sp>
      <p:sp>
        <p:nvSpPr>
          <p:cNvPr id="9" name="Textplatzhalter 5">
            <a:extLst>
              <a:ext uri="{FF2B5EF4-FFF2-40B4-BE49-F238E27FC236}">
                <a16:creationId xmlns:a16="http://schemas.microsoft.com/office/drawing/2014/main" id="{5E2D6176-453F-455C-96CF-6B6FC1C98A2E}"/>
              </a:ext>
            </a:extLst>
          </p:cNvPr>
          <p:cNvSpPr>
            <a:spLocks noGrp="1"/>
          </p:cNvSpPr>
          <p:nvPr>
            <p:ph type="body" sz="quarter" idx="19" hasCustomPrompt="1"/>
          </p:nvPr>
        </p:nvSpPr>
        <p:spPr>
          <a:xfrm>
            <a:off x="371475" y="410277"/>
            <a:ext cx="5525904" cy="612775"/>
          </a:xfrm>
          <a:prstGeom prst="rect">
            <a:avLst/>
          </a:prstGeom>
        </p:spPr>
        <p:txBody>
          <a:bodyPr lIns="0" tIns="108000" bIns="0"/>
          <a:lstStyle>
            <a:lvl1pPr marL="0" indent="0">
              <a:buNone/>
              <a:defRPr sz="3000">
                <a:latin typeface="+mn-lt"/>
              </a:defRPr>
            </a:lvl1pPr>
          </a:lstStyle>
          <a:p>
            <a:pPr lvl="0"/>
            <a:r>
              <a:rPr lang="de-DE" dirty="0"/>
              <a:t>HEADLINE</a:t>
            </a:r>
          </a:p>
        </p:txBody>
      </p:sp>
    </p:spTree>
    <p:extLst>
      <p:ext uri="{BB962C8B-B14F-4D97-AF65-F5344CB8AC3E}">
        <p14:creationId xmlns:p14="http://schemas.microsoft.com/office/powerpoint/2010/main" val="150014905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Folie mit Bild und Datenstrom_2">
    <p:spTree>
      <p:nvGrpSpPr>
        <p:cNvPr id="1" name=""/>
        <p:cNvGrpSpPr/>
        <p:nvPr/>
      </p:nvGrpSpPr>
      <p:grpSpPr>
        <a:xfrm>
          <a:off x="0" y="0"/>
          <a:ext cx="0" cy="0"/>
          <a:chOff x="0" y="0"/>
          <a:chExt cx="0" cy="0"/>
        </a:xfrm>
      </p:grpSpPr>
      <p:cxnSp>
        <p:nvCxnSpPr>
          <p:cNvPr id="17" name="Gerader Verbinder 16">
            <a:extLst>
              <a:ext uri="{FF2B5EF4-FFF2-40B4-BE49-F238E27FC236}">
                <a16:creationId xmlns:a16="http://schemas.microsoft.com/office/drawing/2014/main" id="{A35A87FC-6CCF-4E42-B87A-911A982143A3}"/>
              </a:ext>
            </a:extLst>
          </p:cNvPr>
          <p:cNvCxnSpPr>
            <a:cxnSpLocks/>
          </p:cNvCxnSpPr>
          <p:nvPr userDrawn="1"/>
        </p:nvCxnSpPr>
        <p:spPr>
          <a:xfrm>
            <a:off x="371475" y="404813"/>
            <a:ext cx="11449051"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9" name="Grafik 8">
            <a:extLst>
              <a:ext uri="{FF2B5EF4-FFF2-40B4-BE49-F238E27FC236}">
                <a16:creationId xmlns:a16="http://schemas.microsoft.com/office/drawing/2014/main" id="{6CF05865-65F8-4063-9542-548E6E4B4D1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637193" y="165317"/>
            <a:ext cx="168259" cy="167543"/>
          </a:xfrm>
          <a:prstGeom prst="rect">
            <a:avLst/>
          </a:prstGeom>
        </p:spPr>
      </p:pic>
      <p:sp>
        <p:nvSpPr>
          <p:cNvPr id="10" name="Textplatzhalter 5">
            <a:extLst>
              <a:ext uri="{FF2B5EF4-FFF2-40B4-BE49-F238E27FC236}">
                <a16:creationId xmlns:a16="http://schemas.microsoft.com/office/drawing/2014/main" id="{0C510398-4195-4EA9-B70B-4B8E10EDE65E}"/>
              </a:ext>
            </a:extLst>
          </p:cNvPr>
          <p:cNvSpPr>
            <a:spLocks noGrp="1"/>
          </p:cNvSpPr>
          <p:nvPr>
            <p:ph type="body" sz="quarter" idx="19" hasCustomPrompt="1"/>
          </p:nvPr>
        </p:nvSpPr>
        <p:spPr>
          <a:xfrm>
            <a:off x="3385549" y="410277"/>
            <a:ext cx="8434975" cy="612775"/>
          </a:xfrm>
          <a:prstGeom prst="rect">
            <a:avLst/>
          </a:prstGeom>
        </p:spPr>
        <p:txBody>
          <a:bodyPr lIns="0" tIns="108000" bIns="0"/>
          <a:lstStyle>
            <a:lvl1pPr marL="0" indent="0">
              <a:buNone/>
              <a:defRPr sz="3000">
                <a:latin typeface="+mn-lt"/>
              </a:defRPr>
            </a:lvl1pPr>
          </a:lstStyle>
          <a:p>
            <a:pPr lvl="0"/>
            <a:r>
              <a:rPr lang="de-DE" dirty="0"/>
              <a:t>HEADLINE</a:t>
            </a:r>
          </a:p>
        </p:txBody>
      </p:sp>
      <p:sp>
        <p:nvSpPr>
          <p:cNvPr id="14" name="Foliennummernplatzhalter 5">
            <a:extLst>
              <a:ext uri="{FF2B5EF4-FFF2-40B4-BE49-F238E27FC236}">
                <a16:creationId xmlns:a16="http://schemas.microsoft.com/office/drawing/2014/main" id="{556CDDC7-FE70-43D9-A8F8-5E74871B682E}"/>
              </a:ext>
            </a:extLst>
          </p:cNvPr>
          <p:cNvSpPr txBox="1">
            <a:spLocks/>
          </p:cNvSpPr>
          <p:nvPr userDrawn="1"/>
        </p:nvSpPr>
        <p:spPr>
          <a:xfrm>
            <a:off x="11541938" y="6606615"/>
            <a:ext cx="557175" cy="238916"/>
          </a:xfrm>
          <a:prstGeom prst="rect">
            <a:avLst/>
          </a:prstGeom>
        </p:spPr>
        <p:txBody>
          <a:bodyPr vert="horz" lIns="53459" tIns="26729" rIns="53459" bIns="26729" rtlCol="0" anchor="ctr"/>
          <a:lstStyle>
            <a:defPPr>
              <a:defRPr lang="de-DE"/>
            </a:defPPr>
            <a:lvl1pPr marL="0" algn="r" defTabSz="1045159" rtl="0" eaLnBrk="1" latinLnBrk="0" hangingPunct="1">
              <a:defRPr sz="1200" kern="1200">
                <a:solidFill>
                  <a:schemeClr val="tx1">
                    <a:tint val="75000"/>
                  </a:schemeClr>
                </a:solidFill>
                <a:latin typeface="+mn-lt"/>
                <a:ea typeface="+mn-ea"/>
                <a:cs typeface="+mn-cs"/>
              </a:defRPr>
            </a:lvl1pPr>
            <a:lvl2pPr marL="522580" algn="l" defTabSz="1045159" rtl="0" eaLnBrk="1" latinLnBrk="0" hangingPunct="1">
              <a:defRPr sz="2100" kern="1200">
                <a:solidFill>
                  <a:schemeClr val="tx1"/>
                </a:solidFill>
                <a:latin typeface="+mn-lt"/>
                <a:ea typeface="+mn-ea"/>
                <a:cs typeface="+mn-cs"/>
              </a:defRPr>
            </a:lvl2pPr>
            <a:lvl3pPr marL="1045159" algn="l" defTabSz="1045159" rtl="0" eaLnBrk="1" latinLnBrk="0" hangingPunct="1">
              <a:defRPr sz="2100" kern="1200">
                <a:solidFill>
                  <a:schemeClr val="tx1"/>
                </a:solidFill>
                <a:latin typeface="+mn-lt"/>
                <a:ea typeface="+mn-ea"/>
                <a:cs typeface="+mn-cs"/>
              </a:defRPr>
            </a:lvl3pPr>
            <a:lvl4pPr marL="1567739" algn="l" defTabSz="1045159" rtl="0" eaLnBrk="1" latinLnBrk="0" hangingPunct="1">
              <a:defRPr sz="2100" kern="1200">
                <a:solidFill>
                  <a:schemeClr val="tx1"/>
                </a:solidFill>
                <a:latin typeface="+mn-lt"/>
                <a:ea typeface="+mn-ea"/>
                <a:cs typeface="+mn-cs"/>
              </a:defRPr>
            </a:lvl4pPr>
            <a:lvl5pPr marL="2090318" algn="l" defTabSz="1045159" rtl="0" eaLnBrk="1" latinLnBrk="0" hangingPunct="1">
              <a:defRPr sz="2100" kern="1200">
                <a:solidFill>
                  <a:schemeClr val="tx1"/>
                </a:solidFill>
                <a:latin typeface="+mn-lt"/>
                <a:ea typeface="+mn-ea"/>
                <a:cs typeface="+mn-cs"/>
              </a:defRPr>
            </a:lvl5pPr>
            <a:lvl6pPr marL="2612898" algn="l" defTabSz="1045159" rtl="0" eaLnBrk="1" latinLnBrk="0" hangingPunct="1">
              <a:defRPr sz="2100" kern="1200">
                <a:solidFill>
                  <a:schemeClr val="tx1"/>
                </a:solidFill>
                <a:latin typeface="+mn-lt"/>
                <a:ea typeface="+mn-ea"/>
                <a:cs typeface="+mn-cs"/>
              </a:defRPr>
            </a:lvl6pPr>
            <a:lvl7pPr marL="3135478" algn="l" defTabSz="1045159" rtl="0" eaLnBrk="1" latinLnBrk="0" hangingPunct="1">
              <a:defRPr sz="2100" kern="1200">
                <a:solidFill>
                  <a:schemeClr val="tx1"/>
                </a:solidFill>
                <a:latin typeface="+mn-lt"/>
                <a:ea typeface="+mn-ea"/>
                <a:cs typeface="+mn-cs"/>
              </a:defRPr>
            </a:lvl7pPr>
            <a:lvl8pPr marL="3658057" algn="l" defTabSz="1045159" rtl="0" eaLnBrk="1" latinLnBrk="0" hangingPunct="1">
              <a:defRPr sz="2100" kern="1200">
                <a:solidFill>
                  <a:schemeClr val="tx1"/>
                </a:solidFill>
                <a:latin typeface="+mn-lt"/>
                <a:ea typeface="+mn-ea"/>
                <a:cs typeface="+mn-cs"/>
              </a:defRPr>
            </a:lvl8pPr>
            <a:lvl9pPr marL="4180637" algn="l" defTabSz="1045159" rtl="0" eaLnBrk="1" latinLnBrk="0" hangingPunct="1">
              <a:defRPr sz="2100" kern="1200">
                <a:solidFill>
                  <a:schemeClr val="tx1"/>
                </a:solidFill>
                <a:latin typeface="+mn-lt"/>
                <a:ea typeface="+mn-ea"/>
                <a:cs typeface="+mn-cs"/>
              </a:defRPr>
            </a:lvl9pPr>
          </a:lstStyle>
          <a:p>
            <a:pPr marL="0" marR="0" lvl="0" indent="0" algn="r" defTabSz="1045133" rtl="0" eaLnBrk="1" fontAlgn="auto" latinLnBrk="0" hangingPunct="1">
              <a:lnSpc>
                <a:spcPct val="100000"/>
              </a:lnSpc>
              <a:spcBef>
                <a:spcPts val="0"/>
              </a:spcBef>
              <a:spcAft>
                <a:spcPts val="0"/>
              </a:spcAft>
              <a:buClrTx/>
              <a:buSzTx/>
              <a:buFontTx/>
              <a:buNone/>
              <a:tabLst/>
              <a:defRPr/>
            </a:pPr>
            <a:fld id="{585A1053-7EE7-49FA-B7FB-DD0111E6FC12}" type="slidenum">
              <a:rPr kumimoji="0" lang="de-DE" sz="1000" b="0" i="0" u="none" strike="noStrike" kern="1200" cap="none" spc="0" normalizeH="0" baseline="0" noProof="0" smtClean="0">
                <a:ln>
                  <a:noFill/>
                </a:ln>
                <a:solidFill>
                  <a:srgbClr val="D2AA73"/>
                </a:solidFill>
                <a:effectLst/>
                <a:uLnTx/>
                <a:uFillTx/>
                <a:latin typeface="Calibri" panose="020F0502020204030204" pitchFamily="34" charset="0"/>
                <a:ea typeface="Verdana" panose="020B0604030504040204" pitchFamily="34" charset="0"/>
                <a:cs typeface="Calibri" panose="020F0502020204030204" pitchFamily="34" charset="0"/>
              </a:rPr>
              <a:pPr marL="0" marR="0" lvl="0" indent="0" algn="r" defTabSz="1045133" rtl="0" eaLnBrk="1" fontAlgn="auto" latinLnBrk="0" hangingPunct="1">
                <a:lnSpc>
                  <a:spcPct val="100000"/>
                </a:lnSpc>
                <a:spcBef>
                  <a:spcPts val="0"/>
                </a:spcBef>
                <a:spcAft>
                  <a:spcPts val="0"/>
                </a:spcAft>
                <a:buClrTx/>
                <a:buSzTx/>
                <a:buFontTx/>
                <a:buNone/>
                <a:tabLst/>
                <a:defRPr/>
              </a:pPr>
              <a:t>‹nr.›</a:t>
            </a:fld>
            <a:endParaRPr kumimoji="0" lang="de-DE" sz="1000" b="0" i="0" u="none" strike="noStrike" kern="1200" cap="none" spc="0" normalizeH="0" baseline="0" noProof="0" dirty="0">
              <a:ln>
                <a:noFill/>
              </a:ln>
              <a:solidFill>
                <a:srgbClr val="D2AA73"/>
              </a:solidFill>
              <a:effectLst/>
              <a:uLnTx/>
              <a:uFillTx/>
              <a:latin typeface="Calibri" panose="020F0502020204030204" pitchFamily="34" charset="0"/>
              <a:ea typeface="Verdana" panose="020B0604030504040204" pitchFamily="34" charset="0"/>
              <a:cs typeface="Calibri" panose="020F0502020204030204" pitchFamily="34" charset="0"/>
            </a:endParaRPr>
          </a:p>
        </p:txBody>
      </p:sp>
      <p:pic>
        <p:nvPicPr>
          <p:cNvPr id="12" name="Grafik 11">
            <a:extLst>
              <a:ext uri="{FF2B5EF4-FFF2-40B4-BE49-F238E27FC236}">
                <a16:creationId xmlns:a16="http://schemas.microsoft.com/office/drawing/2014/main" id="{DC46A945-B38E-482B-87F6-40B2D1E3D4B4}"/>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20088" t="11169" r="55371" b="8083"/>
          <a:stretch/>
        </p:blipFill>
        <p:spPr>
          <a:xfrm>
            <a:off x="0" y="0"/>
            <a:ext cx="3136165" cy="6858000"/>
          </a:xfrm>
          <a:prstGeom prst="rect">
            <a:avLst/>
          </a:prstGeom>
        </p:spPr>
      </p:pic>
    </p:spTree>
    <p:extLst>
      <p:ext uri="{BB962C8B-B14F-4D97-AF65-F5344CB8AC3E}">
        <p14:creationId xmlns:p14="http://schemas.microsoft.com/office/powerpoint/2010/main" val="40272689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ark Backgroun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D60FB6DE-49A1-41E1-84F1-743EEB4CD05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31004" r="26095" b="10268"/>
          <a:stretch/>
        </p:blipFill>
        <p:spPr>
          <a:xfrm>
            <a:off x="1" y="0"/>
            <a:ext cx="12192000" cy="6858000"/>
          </a:xfrm>
          <a:prstGeom prst="rect">
            <a:avLst/>
          </a:prstGeom>
        </p:spPr>
      </p:pic>
      <p:pic>
        <p:nvPicPr>
          <p:cNvPr id="4" name="Grafik 3" descr="Ein Bild, das Zeichnung enthält.&#10;&#10;Automatisch generierte Beschreibung">
            <a:extLst>
              <a:ext uri="{FF2B5EF4-FFF2-40B4-BE49-F238E27FC236}">
                <a16:creationId xmlns:a16="http://schemas.microsoft.com/office/drawing/2014/main" id="{80066898-18F9-49C3-8CB0-26FC421DD87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636251" y="165316"/>
            <a:ext cx="169200" cy="169200"/>
          </a:xfrm>
          <a:prstGeom prst="rect">
            <a:avLst/>
          </a:prstGeom>
        </p:spPr>
      </p:pic>
      <p:cxnSp>
        <p:nvCxnSpPr>
          <p:cNvPr id="5" name="Gerader Verbinder 4">
            <a:extLst>
              <a:ext uri="{FF2B5EF4-FFF2-40B4-BE49-F238E27FC236}">
                <a16:creationId xmlns:a16="http://schemas.microsoft.com/office/drawing/2014/main" id="{39511682-A7AB-46FA-8924-3EA738E67FC5}"/>
              </a:ext>
            </a:extLst>
          </p:cNvPr>
          <p:cNvCxnSpPr>
            <a:cxnSpLocks/>
          </p:cNvCxnSpPr>
          <p:nvPr userDrawn="1"/>
        </p:nvCxnSpPr>
        <p:spPr>
          <a:xfrm>
            <a:off x="371475" y="404813"/>
            <a:ext cx="1144905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6" name="Textplatzhalter 5">
            <a:extLst>
              <a:ext uri="{FF2B5EF4-FFF2-40B4-BE49-F238E27FC236}">
                <a16:creationId xmlns:a16="http://schemas.microsoft.com/office/drawing/2014/main" id="{A96F7CCD-6CA8-4DA9-A150-5AC6C9F60CDC}"/>
              </a:ext>
            </a:extLst>
          </p:cNvPr>
          <p:cNvSpPr>
            <a:spLocks noGrp="1"/>
          </p:cNvSpPr>
          <p:nvPr>
            <p:ph type="body" sz="quarter" idx="19" hasCustomPrompt="1"/>
          </p:nvPr>
        </p:nvSpPr>
        <p:spPr>
          <a:xfrm>
            <a:off x="371474" y="410275"/>
            <a:ext cx="7610476" cy="612775"/>
          </a:xfrm>
          <a:prstGeom prst="rect">
            <a:avLst/>
          </a:prstGeom>
        </p:spPr>
        <p:txBody>
          <a:bodyPr lIns="0" tIns="108000" bIns="0"/>
          <a:lstStyle>
            <a:lvl1pPr marL="0" indent="0">
              <a:buNone/>
              <a:defRPr sz="2500">
                <a:solidFill>
                  <a:schemeClr val="bg1"/>
                </a:solidFill>
                <a:latin typeface="+mn-lt"/>
              </a:defRPr>
            </a:lvl1pPr>
          </a:lstStyle>
          <a:p>
            <a:pPr lvl="0"/>
            <a:r>
              <a:rPr lang="de-DE" dirty="0"/>
              <a:t>HEADLINE</a:t>
            </a:r>
          </a:p>
        </p:txBody>
      </p:sp>
    </p:spTree>
    <p:extLst>
      <p:ext uri="{BB962C8B-B14F-4D97-AF65-F5344CB8AC3E}">
        <p14:creationId xmlns:p14="http://schemas.microsoft.com/office/powerpoint/2010/main" val="217744577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 Textblöcke">
    <p:spTree>
      <p:nvGrpSpPr>
        <p:cNvPr id="1" name=""/>
        <p:cNvGrpSpPr/>
        <p:nvPr/>
      </p:nvGrpSpPr>
      <p:grpSpPr>
        <a:xfrm>
          <a:off x="0" y="0"/>
          <a:ext cx="0" cy="0"/>
          <a:chOff x="0" y="0"/>
          <a:chExt cx="0" cy="0"/>
        </a:xfrm>
      </p:grpSpPr>
      <p:pic>
        <p:nvPicPr>
          <p:cNvPr id="14" name="Grafik 13">
            <a:extLst>
              <a:ext uri="{FF2B5EF4-FFF2-40B4-BE49-F238E27FC236}">
                <a16:creationId xmlns:a16="http://schemas.microsoft.com/office/drawing/2014/main" id="{4B2AF885-B835-4530-B017-2000FAEAFC6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5781" t="72258" r="39219"/>
          <a:stretch/>
        </p:blipFill>
        <p:spPr>
          <a:xfrm>
            <a:off x="1" y="5685576"/>
            <a:ext cx="1974609" cy="1172424"/>
          </a:xfrm>
          <a:prstGeom prst="rect">
            <a:avLst/>
          </a:prstGeom>
        </p:spPr>
      </p:pic>
      <p:cxnSp>
        <p:nvCxnSpPr>
          <p:cNvPr id="17" name="Gerader Verbinder 16">
            <a:extLst>
              <a:ext uri="{FF2B5EF4-FFF2-40B4-BE49-F238E27FC236}">
                <a16:creationId xmlns:a16="http://schemas.microsoft.com/office/drawing/2014/main" id="{AD4971E3-43AC-4CEA-8519-0643BDDF5928}"/>
              </a:ext>
            </a:extLst>
          </p:cNvPr>
          <p:cNvCxnSpPr>
            <a:cxnSpLocks/>
          </p:cNvCxnSpPr>
          <p:nvPr userDrawn="1"/>
        </p:nvCxnSpPr>
        <p:spPr>
          <a:xfrm>
            <a:off x="371475" y="404813"/>
            <a:ext cx="11449051"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3" name="Textplatzhalter 4">
            <a:extLst>
              <a:ext uri="{FF2B5EF4-FFF2-40B4-BE49-F238E27FC236}">
                <a16:creationId xmlns:a16="http://schemas.microsoft.com/office/drawing/2014/main" id="{65DD138E-0923-4F80-BE13-2F81903C0FB8}"/>
              </a:ext>
            </a:extLst>
          </p:cNvPr>
          <p:cNvSpPr>
            <a:spLocks noGrp="1"/>
          </p:cNvSpPr>
          <p:nvPr>
            <p:ph type="body" sz="quarter" idx="12" hasCustomPrompt="1"/>
          </p:nvPr>
        </p:nvSpPr>
        <p:spPr>
          <a:xfrm>
            <a:off x="371475" y="1323189"/>
            <a:ext cx="3608855" cy="4234929"/>
          </a:xfrm>
          <a:prstGeom prst="rect">
            <a:avLst/>
          </a:prstGeom>
        </p:spPr>
        <p:txBody>
          <a:bodyPr lIns="0" tIns="36000" rIns="68400" bIns="36000">
            <a:normAutofit/>
          </a:bodyPr>
          <a:lstStyle>
            <a:lvl1pPr marL="0" marR="0" indent="0" algn="l" defTabSz="814900" rtl="0" eaLnBrk="1" fontAlgn="auto" latinLnBrk="0" hangingPunct="1">
              <a:lnSpc>
                <a:spcPct val="130000"/>
              </a:lnSpc>
              <a:spcBef>
                <a:spcPts val="0"/>
              </a:spcBef>
              <a:spcAft>
                <a:spcPts val="0"/>
              </a:spcAft>
              <a:buClr>
                <a:srgbClr val="A5027D"/>
              </a:buClr>
              <a:buSzTx/>
              <a:buFont typeface="Arial" panose="020B0604020202020204" pitchFamily="34" charset="0"/>
              <a:buNone/>
              <a:tabLst/>
              <a:defRPr sz="1700" baseline="0">
                <a:solidFill>
                  <a:schemeClr val="accent1"/>
                </a:solidFill>
                <a:latin typeface="Calibri Light" panose="020F0302020204030204" pitchFamily="34" charset="0"/>
                <a:cs typeface="Calibri Light" panose="020F0302020204030204" pitchFamily="34" charset="0"/>
              </a:defRPr>
            </a:lvl1pPr>
            <a:lvl2pPr marL="403190" marR="0" indent="-197995" algn="l" defTabSz="814900" rtl="0" eaLnBrk="1" fontAlgn="auto" latinLnBrk="0" hangingPunct="1">
              <a:lnSpc>
                <a:spcPct val="130000"/>
              </a:lnSpc>
              <a:spcBef>
                <a:spcPts val="0"/>
              </a:spcBef>
              <a:spcAft>
                <a:spcPts val="0"/>
              </a:spcAft>
              <a:buClr>
                <a:srgbClr val="A5027D"/>
              </a:buClr>
              <a:buSzTx/>
              <a:buFont typeface="Arial" panose="020B0604020202020204" pitchFamily="34" charset="0"/>
              <a:buChar char="–"/>
              <a:tabLst/>
              <a:defRPr sz="1300" baseline="0">
                <a:solidFill>
                  <a:schemeClr val="accent3"/>
                </a:solidFill>
              </a:defRPr>
            </a:lvl2pPr>
            <a:lvl3pPr marL="403190" marR="0" indent="0" algn="l" defTabSz="814900" rtl="0" eaLnBrk="1" fontAlgn="auto" latinLnBrk="0" hangingPunct="1">
              <a:lnSpc>
                <a:spcPct val="130000"/>
              </a:lnSpc>
              <a:spcBef>
                <a:spcPts val="0"/>
              </a:spcBef>
              <a:spcAft>
                <a:spcPts val="0"/>
              </a:spcAft>
              <a:buClr>
                <a:srgbClr val="A5027D"/>
              </a:buClr>
              <a:buSzTx/>
              <a:buFont typeface="Arial" panose="020B0604020202020204" pitchFamily="34" charset="0"/>
              <a:buNone/>
              <a:tabLst/>
              <a:defRPr sz="1700" baseline="0">
                <a:solidFill>
                  <a:schemeClr val="accent3"/>
                </a:solidFill>
                <a:latin typeface="Calibri Light" panose="020F0302020204030204" pitchFamily="34" charset="0"/>
                <a:cs typeface="Calibri Light" panose="020F0302020204030204" pitchFamily="34" charset="0"/>
              </a:defRPr>
            </a:lvl3pPr>
          </a:lstStyle>
          <a:p>
            <a:pPr lvl="0"/>
            <a:r>
              <a:rPr lang="de-DE" dirty="0"/>
              <a:t>xxx</a:t>
            </a:r>
          </a:p>
          <a:p>
            <a:pPr lvl="2"/>
            <a:endParaRPr lang="de-DE" dirty="0"/>
          </a:p>
        </p:txBody>
      </p:sp>
      <p:sp>
        <p:nvSpPr>
          <p:cNvPr id="13" name="Textplatzhalter 4">
            <a:extLst>
              <a:ext uri="{FF2B5EF4-FFF2-40B4-BE49-F238E27FC236}">
                <a16:creationId xmlns:a16="http://schemas.microsoft.com/office/drawing/2014/main" id="{0A8BDE0D-25C3-48FD-9474-424737724AAC}"/>
              </a:ext>
            </a:extLst>
          </p:cNvPr>
          <p:cNvSpPr>
            <a:spLocks noGrp="1"/>
          </p:cNvSpPr>
          <p:nvPr>
            <p:ph type="body" sz="quarter" idx="18" hasCustomPrompt="1"/>
          </p:nvPr>
        </p:nvSpPr>
        <p:spPr>
          <a:xfrm>
            <a:off x="4284037" y="1323189"/>
            <a:ext cx="3608855" cy="4234929"/>
          </a:xfrm>
          <a:prstGeom prst="rect">
            <a:avLst/>
          </a:prstGeom>
        </p:spPr>
        <p:txBody>
          <a:bodyPr lIns="0" tIns="36000" rIns="68400" bIns="36000">
            <a:normAutofit/>
          </a:bodyPr>
          <a:lstStyle>
            <a:lvl1pPr marL="0" marR="0" indent="0" algn="l" defTabSz="814900" rtl="0" eaLnBrk="1" fontAlgn="auto" latinLnBrk="0" hangingPunct="1">
              <a:lnSpc>
                <a:spcPct val="130000"/>
              </a:lnSpc>
              <a:spcBef>
                <a:spcPts val="0"/>
              </a:spcBef>
              <a:spcAft>
                <a:spcPts val="0"/>
              </a:spcAft>
              <a:buClr>
                <a:srgbClr val="A5027D"/>
              </a:buClr>
              <a:buSzTx/>
              <a:buFont typeface="Arial" panose="020B0604020202020204" pitchFamily="34" charset="0"/>
              <a:buNone/>
              <a:tabLst/>
              <a:defRPr sz="1700" baseline="0">
                <a:solidFill>
                  <a:schemeClr val="accent1"/>
                </a:solidFill>
                <a:latin typeface="Calibri Light" panose="020F0302020204030204" pitchFamily="34" charset="0"/>
                <a:cs typeface="Calibri Light" panose="020F0302020204030204" pitchFamily="34" charset="0"/>
              </a:defRPr>
            </a:lvl1pPr>
            <a:lvl2pPr marL="403190" marR="0" indent="-197995" algn="l" defTabSz="814900" rtl="0" eaLnBrk="1" fontAlgn="auto" latinLnBrk="0" hangingPunct="1">
              <a:lnSpc>
                <a:spcPct val="130000"/>
              </a:lnSpc>
              <a:spcBef>
                <a:spcPts val="0"/>
              </a:spcBef>
              <a:spcAft>
                <a:spcPts val="0"/>
              </a:spcAft>
              <a:buClr>
                <a:srgbClr val="A5027D"/>
              </a:buClr>
              <a:buSzTx/>
              <a:buFont typeface="Arial" panose="020B0604020202020204" pitchFamily="34" charset="0"/>
              <a:buChar char="–"/>
              <a:tabLst/>
              <a:defRPr sz="1300" baseline="0">
                <a:solidFill>
                  <a:schemeClr val="accent3"/>
                </a:solidFill>
              </a:defRPr>
            </a:lvl2pPr>
            <a:lvl3pPr marL="403190" marR="0" indent="0" algn="l" defTabSz="814900" rtl="0" eaLnBrk="1" fontAlgn="auto" latinLnBrk="0" hangingPunct="1">
              <a:lnSpc>
                <a:spcPct val="130000"/>
              </a:lnSpc>
              <a:spcBef>
                <a:spcPts val="0"/>
              </a:spcBef>
              <a:spcAft>
                <a:spcPts val="0"/>
              </a:spcAft>
              <a:buClr>
                <a:srgbClr val="A5027D"/>
              </a:buClr>
              <a:buSzTx/>
              <a:buFont typeface="Arial" panose="020B0604020202020204" pitchFamily="34" charset="0"/>
              <a:buNone/>
              <a:tabLst/>
              <a:defRPr sz="1700" baseline="0">
                <a:solidFill>
                  <a:schemeClr val="accent3"/>
                </a:solidFill>
                <a:latin typeface="Calibri Light" panose="020F0302020204030204" pitchFamily="34" charset="0"/>
                <a:cs typeface="Calibri Light" panose="020F0302020204030204" pitchFamily="34" charset="0"/>
              </a:defRPr>
            </a:lvl3pPr>
          </a:lstStyle>
          <a:p>
            <a:pPr lvl="0"/>
            <a:r>
              <a:rPr lang="de-DE" dirty="0"/>
              <a:t>xxx</a:t>
            </a:r>
          </a:p>
          <a:p>
            <a:pPr lvl="2"/>
            <a:endParaRPr lang="de-DE" dirty="0"/>
          </a:p>
        </p:txBody>
      </p:sp>
      <p:sp>
        <p:nvSpPr>
          <p:cNvPr id="15" name="Textplatzhalter 4">
            <a:extLst>
              <a:ext uri="{FF2B5EF4-FFF2-40B4-BE49-F238E27FC236}">
                <a16:creationId xmlns:a16="http://schemas.microsoft.com/office/drawing/2014/main" id="{26070E52-5602-4C4E-9097-1F74D24B473A}"/>
              </a:ext>
            </a:extLst>
          </p:cNvPr>
          <p:cNvSpPr>
            <a:spLocks noGrp="1"/>
          </p:cNvSpPr>
          <p:nvPr>
            <p:ph type="body" sz="quarter" idx="19" hasCustomPrompt="1"/>
          </p:nvPr>
        </p:nvSpPr>
        <p:spPr>
          <a:xfrm>
            <a:off x="8196598" y="1323189"/>
            <a:ext cx="3608855" cy="4234929"/>
          </a:xfrm>
          <a:prstGeom prst="rect">
            <a:avLst/>
          </a:prstGeom>
        </p:spPr>
        <p:txBody>
          <a:bodyPr lIns="0" tIns="36000" rIns="68400" bIns="36000">
            <a:normAutofit/>
          </a:bodyPr>
          <a:lstStyle>
            <a:lvl1pPr marL="0" marR="0" indent="0" algn="l" defTabSz="814900" rtl="0" eaLnBrk="1" fontAlgn="auto" latinLnBrk="0" hangingPunct="1">
              <a:lnSpc>
                <a:spcPct val="130000"/>
              </a:lnSpc>
              <a:spcBef>
                <a:spcPts val="0"/>
              </a:spcBef>
              <a:spcAft>
                <a:spcPts val="0"/>
              </a:spcAft>
              <a:buClr>
                <a:srgbClr val="A5027D"/>
              </a:buClr>
              <a:buSzTx/>
              <a:buFont typeface="Arial" panose="020B0604020202020204" pitchFamily="34" charset="0"/>
              <a:buNone/>
              <a:tabLst/>
              <a:defRPr sz="1700" baseline="0">
                <a:solidFill>
                  <a:schemeClr val="accent1"/>
                </a:solidFill>
                <a:latin typeface="Calibri Light" panose="020F0302020204030204" pitchFamily="34" charset="0"/>
                <a:cs typeface="Calibri Light" panose="020F0302020204030204" pitchFamily="34" charset="0"/>
              </a:defRPr>
            </a:lvl1pPr>
            <a:lvl2pPr marL="403190" marR="0" indent="-197995" algn="l" defTabSz="814900" rtl="0" eaLnBrk="1" fontAlgn="auto" latinLnBrk="0" hangingPunct="1">
              <a:lnSpc>
                <a:spcPct val="130000"/>
              </a:lnSpc>
              <a:spcBef>
                <a:spcPts val="0"/>
              </a:spcBef>
              <a:spcAft>
                <a:spcPts val="0"/>
              </a:spcAft>
              <a:buClr>
                <a:srgbClr val="A5027D"/>
              </a:buClr>
              <a:buSzTx/>
              <a:buFont typeface="Arial" panose="020B0604020202020204" pitchFamily="34" charset="0"/>
              <a:buChar char="–"/>
              <a:tabLst/>
              <a:defRPr sz="1300" baseline="0">
                <a:solidFill>
                  <a:schemeClr val="accent3"/>
                </a:solidFill>
              </a:defRPr>
            </a:lvl2pPr>
            <a:lvl3pPr marL="403190" marR="0" indent="0" algn="l" defTabSz="814900" rtl="0" eaLnBrk="1" fontAlgn="auto" latinLnBrk="0" hangingPunct="1">
              <a:lnSpc>
                <a:spcPct val="130000"/>
              </a:lnSpc>
              <a:spcBef>
                <a:spcPts val="0"/>
              </a:spcBef>
              <a:spcAft>
                <a:spcPts val="0"/>
              </a:spcAft>
              <a:buClr>
                <a:srgbClr val="A5027D"/>
              </a:buClr>
              <a:buSzTx/>
              <a:buFont typeface="Arial" panose="020B0604020202020204" pitchFamily="34" charset="0"/>
              <a:buNone/>
              <a:tabLst/>
              <a:defRPr sz="1700" baseline="0">
                <a:solidFill>
                  <a:schemeClr val="accent3"/>
                </a:solidFill>
                <a:latin typeface="Calibri Light" panose="020F0302020204030204" pitchFamily="34" charset="0"/>
                <a:cs typeface="Calibri Light" panose="020F0302020204030204" pitchFamily="34" charset="0"/>
              </a:defRPr>
            </a:lvl3pPr>
          </a:lstStyle>
          <a:p>
            <a:pPr lvl="0"/>
            <a:r>
              <a:rPr lang="de-DE" dirty="0"/>
              <a:t>xxx</a:t>
            </a:r>
          </a:p>
          <a:p>
            <a:pPr lvl="2"/>
            <a:endParaRPr lang="de-DE" dirty="0"/>
          </a:p>
        </p:txBody>
      </p:sp>
      <p:pic>
        <p:nvPicPr>
          <p:cNvPr id="11" name="Grafik 10">
            <a:extLst>
              <a:ext uri="{FF2B5EF4-FFF2-40B4-BE49-F238E27FC236}">
                <a16:creationId xmlns:a16="http://schemas.microsoft.com/office/drawing/2014/main" id="{40EBA72B-4DFD-4552-9A2B-F1F15C7FC2B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637193" y="165317"/>
            <a:ext cx="168259" cy="167543"/>
          </a:xfrm>
          <a:prstGeom prst="rect">
            <a:avLst/>
          </a:prstGeom>
        </p:spPr>
      </p:pic>
      <p:sp>
        <p:nvSpPr>
          <p:cNvPr id="16" name="Foliennummernplatzhalter 5">
            <a:extLst>
              <a:ext uri="{FF2B5EF4-FFF2-40B4-BE49-F238E27FC236}">
                <a16:creationId xmlns:a16="http://schemas.microsoft.com/office/drawing/2014/main" id="{284A8207-8341-4CBC-899D-F9B236F66570}"/>
              </a:ext>
            </a:extLst>
          </p:cNvPr>
          <p:cNvSpPr txBox="1">
            <a:spLocks/>
          </p:cNvSpPr>
          <p:nvPr userDrawn="1"/>
        </p:nvSpPr>
        <p:spPr>
          <a:xfrm>
            <a:off x="11541938" y="6606615"/>
            <a:ext cx="557175" cy="238916"/>
          </a:xfrm>
          <a:prstGeom prst="rect">
            <a:avLst/>
          </a:prstGeom>
        </p:spPr>
        <p:txBody>
          <a:bodyPr vert="horz" lIns="53459" tIns="26729" rIns="53459" bIns="26729" rtlCol="0" anchor="ctr"/>
          <a:lstStyle>
            <a:defPPr>
              <a:defRPr lang="de-DE"/>
            </a:defPPr>
            <a:lvl1pPr marL="0" algn="r" defTabSz="1045159" rtl="0" eaLnBrk="1" latinLnBrk="0" hangingPunct="1">
              <a:defRPr sz="1200" kern="1200">
                <a:solidFill>
                  <a:schemeClr val="tx1">
                    <a:tint val="75000"/>
                  </a:schemeClr>
                </a:solidFill>
                <a:latin typeface="+mn-lt"/>
                <a:ea typeface="+mn-ea"/>
                <a:cs typeface="+mn-cs"/>
              </a:defRPr>
            </a:lvl1pPr>
            <a:lvl2pPr marL="522580" algn="l" defTabSz="1045159" rtl="0" eaLnBrk="1" latinLnBrk="0" hangingPunct="1">
              <a:defRPr sz="2100" kern="1200">
                <a:solidFill>
                  <a:schemeClr val="tx1"/>
                </a:solidFill>
                <a:latin typeface="+mn-lt"/>
                <a:ea typeface="+mn-ea"/>
                <a:cs typeface="+mn-cs"/>
              </a:defRPr>
            </a:lvl2pPr>
            <a:lvl3pPr marL="1045159" algn="l" defTabSz="1045159" rtl="0" eaLnBrk="1" latinLnBrk="0" hangingPunct="1">
              <a:defRPr sz="2100" kern="1200">
                <a:solidFill>
                  <a:schemeClr val="tx1"/>
                </a:solidFill>
                <a:latin typeface="+mn-lt"/>
                <a:ea typeface="+mn-ea"/>
                <a:cs typeface="+mn-cs"/>
              </a:defRPr>
            </a:lvl3pPr>
            <a:lvl4pPr marL="1567739" algn="l" defTabSz="1045159" rtl="0" eaLnBrk="1" latinLnBrk="0" hangingPunct="1">
              <a:defRPr sz="2100" kern="1200">
                <a:solidFill>
                  <a:schemeClr val="tx1"/>
                </a:solidFill>
                <a:latin typeface="+mn-lt"/>
                <a:ea typeface="+mn-ea"/>
                <a:cs typeface="+mn-cs"/>
              </a:defRPr>
            </a:lvl4pPr>
            <a:lvl5pPr marL="2090318" algn="l" defTabSz="1045159" rtl="0" eaLnBrk="1" latinLnBrk="0" hangingPunct="1">
              <a:defRPr sz="2100" kern="1200">
                <a:solidFill>
                  <a:schemeClr val="tx1"/>
                </a:solidFill>
                <a:latin typeface="+mn-lt"/>
                <a:ea typeface="+mn-ea"/>
                <a:cs typeface="+mn-cs"/>
              </a:defRPr>
            </a:lvl5pPr>
            <a:lvl6pPr marL="2612898" algn="l" defTabSz="1045159" rtl="0" eaLnBrk="1" latinLnBrk="0" hangingPunct="1">
              <a:defRPr sz="2100" kern="1200">
                <a:solidFill>
                  <a:schemeClr val="tx1"/>
                </a:solidFill>
                <a:latin typeface="+mn-lt"/>
                <a:ea typeface="+mn-ea"/>
                <a:cs typeface="+mn-cs"/>
              </a:defRPr>
            </a:lvl6pPr>
            <a:lvl7pPr marL="3135478" algn="l" defTabSz="1045159" rtl="0" eaLnBrk="1" latinLnBrk="0" hangingPunct="1">
              <a:defRPr sz="2100" kern="1200">
                <a:solidFill>
                  <a:schemeClr val="tx1"/>
                </a:solidFill>
                <a:latin typeface="+mn-lt"/>
                <a:ea typeface="+mn-ea"/>
                <a:cs typeface="+mn-cs"/>
              </a:defRPr>
            </a:lvl7pPr>
            <a:lvl8pPr marL="3658057" algn="l" defTabSz="1045159" rtl="0" eaLnBrk="1" latinLnBrk="0" hangingPunct="1">
              <a:defRPr sz="2100" kern="1200">
                <a:solidFill>
                  <a:schemeClr val="tx1"/>
                </a:solidFill>
                <a:latin typeface="+mn-lt"/>
                <a:ea typeface="+mn-ea"/>
                <a:cs typeface="+mn-cs"/>
              </a:defRPr>
            </a:lvl8pPr>
            <a:lvl9pPr marL="4180637" algn="l" defTabSz="1045159" rtl="0" eaLnBrk="1" latinLnBrk="0" hangingPunct="1">
              <a:defRPr sz="2100" kern="1200">
                <a:solidFill>
                  <a:schemeClr val="tx1"/>
                </a:solidFill>
                <a:latin typeface="+mn-lt"/>
                <a:ea typeface="+mn-ea"/>
                <a:cs typeface="+mn-cs"/>
              </a:defRPr>
            </a:lvl9pPr>
          </a:lstStyle>
          <a:p>
            <a:pPr marL="0" marR="0" lvl="0" indent="0" algn="r" defTabSz="1045133" rtl="0" eaLnBrk="1" fontAlgn="auto" latinLnBrk="0" hangingPunct="1">
              <a:lnSpc>
                <a:spcPct val="100000"/>
              </a:lnSpc>
              <a:spcBef>
                <a:spcPts val="0"/>
              </a:spcBef>
              <a:spcAft>
                <a:spcPts val="0"/>
              </a:spcAft>
              <a:buClrTx/>
              <a:buSzTx/>
              <a:buFontTx/>
              <a:buNone/>
              <a:tabLst/>
              <a:defRPr/>
            </a:pPr>
            <a:fld id="{585A1053-7EE7-49FA-B7FB-DD0111E6FC12}" type="slidenum">
              <a:rPr kumimoji="0" lang="de-DE" sz="1000" b="0" i="0" u="none" strike="noStrike" kern="1200" cap="none" spc="0" normalizeH="0" baseline="0" noProof="0" smtClean="0">
                <a:ln>
                  <a:noFill/>
                </a:ln>
                <a:solidFill>
                  <a:srgbClr val="D2AA73"/>
                </a:solidFill>
                <a:effectLst/>
                <a:uLnTx/>
                <a:uFillTx/>
                <a:latin typeface="Calibri" panose="020F0502020204030204" pitchFamily="34" charset="0"/>
                <a:ea typeface="Verdana" panose="020B0604030504040204" pitchFamily="34" charset="0"/>
                <a:cs typeface="Calibri" panose="020F0502020204030204" pitchFamily="34" charset="0"/>
              </a:rPr>
              <a:pPr marL="0" marR="0" lvl="0" indent="0" algn="r" defTabSz="1045133" rtl="0" eaLnBrk="1" fontAlgn="auto" latinLnBrk="0" hangingPunct="1">
                <a:lnSpc>
                  <a:spcPct val="100000"/>
                </a:lnSpc>
                <a:spcBef>
                  <a:spcPts val="0"/>
                </a:spcBef>
                <a:spcAft>
                  <a:spcPts val="0"/>
                </a:spcAft>
                <a:buClrTx/>
                <a:buSzTx/>
                <a:buFontTx/>
                <a:buNone/>
                <a:tabLst/>
                <a:defRPr/>
              </a:pPr>
              <a:t>‹nr.›</a:t>
            </a:fld>
            <a:endParaRPr kumimoji="0" lang="de-DE" sz="1000" b="0" i="0" u="none" strike="noStrike" kern="1200" cap="none" spc="0" normalizeH="0" baseline="0" noProof="0" dirty="0">
              <a:ln>
                <a:noFill/>
              </a:ln>
              <a:solidFill>
                <a:srgbClr val="D2AA73"/>
              </a:solidFill>
              <a:effectLst/>
              <a:uLnTx/>
              <a:uFillTx/>
              <a:latin typeface="Calibri" panose="020F0502020204030204" pitchFamily="34" charset="0"/>
              <a:ea typeface="Verdana" panose="020B0604030504040204" pitchFamily="34" charset="0"/>
              <a:cs typeface="Calibri" panose="020F0502020204030204" pitchFamily="34" charset="0"/>
            </a:endParaRPr>
          </a:p>
        </p:txBody>
      </p:sp>
      <p:sp>
        <p:nvSpPr>
          <p:cNvPr id="18" name="Textplatzhalter 5">
            <a:extLst>
              <a:ext uri="{FF2B5EF4-FFF2-40B4-BE49-F238E27FC236}">
                <a16:creationId xmlns:a16="http://schemas.microsoft.com/office/drawing/2014/main" id="{A0232A2D-4A82-44B5-989B-980C29FF0AD9}"/>
              </a:ext>
            </a:extLst>
          </p:cNvPr>
          <p:cNvSpPr>
            <a:spLocks noGrp="1"/>
          </p:cNvSpPr>
          <p:nvPr>
            <p:ph type="body" sz="quarter" idx="20" hasCustomPrompt="1"/>
          </p:nvPr>
        </p:nvSpPr>
        <p:spPr>
          <a:xfrm>
            <a:off x="371475" y="410277"/>
            <a:ext cx="7610476" cy="612775"/>
          </a:xfrm>
          <a:prstGeom prst="rect">
            <a:avLst/>
          </a:prstGeom>
        </p:spPr>
        <p:txBody>
          <a:bodyPr lIns="0" tIns="108000" bIns="0"/>
          <a:lstStyle>
            <a:lvl1pPr marL="0" indent="0">
              <a:buNone/>
              <a:defRPr sz="3000">
                <a:latin typeface="+mn-lt"/>
              </a:defRPr>
            </a:lvl1pPr>
          </a:lstStyle>
          <a:p>
            <a:pPr lvl="0"/>
            <a:r>
              <a:rPr lang="de-DE" dirty="0"/>
              <a:t>HEADLINE</a:t>
            </a:r>
          </a:p>
        </p:txBody>
      </p:sp>
    </p:spTree>
    <p:extLst>
      <p:ext uri="{BB962C8B-B14F-4D97-AF65-F5344CB8AC3E}">
        <p14:creationId xmlns:p14="http://schemas.microsoft.com/office/powerpoint/2010/main" val="414633211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ext">
    <p:spTree>
      <p:nvGrpSpPr>
        <p:cNvPr id="1" name=""/>
        <p:cNvGrpSpPr/>
        <p:nvPr/>
      </p:nvGrpSpPr>
      <p:grpSpPr>
        <a:xfrm>
          <a:off x="0" y="0"/>
          <a:ext cx="0" cy="0"/>
          <a:chOff x="0" y="0"/>
          <a:chExt cx="0" cy="0"/>
        </a:xfrm>
      </p:grpSpPr>
      <p:pic>
        <p:nvPicPr>
          <p:cNvPr id="14" name="Grafik 13">
            <a:extLst>
              <a:ext uri="{FF2B5EF4-FFF2-40B4-BE49-F238E27FC236}">
                <a16:creationId xmlns:a16="http://schemas.microsoft.com/office/drawing/2014/main" id="{4B2AF885-B835-4530-B017-2000FAEAFC6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5781" t="72258" r="39219"/>
          <a:stretch/>
        </p:blipFill>
        <p:spPr>
          <a:xfrm>
            <a:off x="1" y="5685576"/>
            <a:ext cx="1974609" cy="1172424"/>
          </a:xfrm>
          <a:prstGeom prst="rect">
            <a:avLst/>
          </a:prstGeom>
        </p:spPr>
      </p:pic>
      <p:cxnSp>
        <p:nvCxnSpPr>
          <p:cNvPr id="17" name="Gerader Verbinder 16">
            <a:extLst>
              <a:ext uri="{FF2B5EF4-FFF2-40B4-BE49-F238E27FC236}">
                <a16:creationId xmlns:a16="http://schemas.microsoft.com/office/drawing/2014/main" id="{AD4971E3-43AC-4CEA-8519-0643BDDF5928}"/>
              </a:ext>
            </a:extLst>
          </p:cNvPr>
          <p:cNvCxnSpPr>
            <a:cxnSpLocks/>
          </p:cNvCxnSpPr>
          <p:nvPr userDrawn="1"/>
        </p:nvCxnSpPr>
        <p:spPr>
          <a:xfrm>
            <a:off x="371475" y="404813"/>
            <a:ext cx="11449051"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3" name="Textplatzhalter 4">
            <a:extLst>
              <a:ext uri="{FF2B5EF4-FFF2-40B4-BE49-F238E27FC236}">
                <a16:creationId xmlns:a16="http://schemas.microsoft.com/office/drawing/2014/main" id="{65DD138E-0923-4F80-BE13-2F81903C0FB8}"/>
              </a:ext>
            </a:extLst>
          </p:cNvPr>
          <p:cNvSpPr>
            <a:spLocks noGrp="1"/>
          </p:cNvSpPr>
          <p:nvPr>
            <p:ph type="body" sz="quarter" idx="12" hasCustomPrompt="1"/>
          </p:nvPr>
        </p:nvSpPr>
        <p:spPr>
          <a:xfrm>
            <a:off x="371474" y="1323189"/>
            <a:ext cx="11449049" cy="3804619"/>
          </a:xfrm>
          <a:prstGeom prst="rect">
            <a:avLst/>
          </a:prstGeom>
        </p:spPr>
        <p:txBody>
          <a:bodyPr lIns="0" tIns="36000" rIns="68400" bIns="36000">
            <a:normAutofit/>
          </a:bodyPr>
          <a:lstStyle>
            <a:lvl1pPr marL="0" marR="0" indent="0" algn="l" defTabSz="814900" rtl="0" eaLnBrk="1" fontAlgn="auto" latinLnBrk="0" hangingPunct="1">
              <a:lnSpc>
                <a:spcPct val="130000"/>
              </a:lnSpc>
              <a:spcBef>
                <a:spcPts val="0"/>
              </a:spcBef>
              <a:spcAft>
                <a:spcPts val="0"/>
              </a:spcAft>
              <a:buClr>
                <a:srgbClr val="A5027D"/>
              </a:buClr>
              <a:buSzTx/>
              <a:buFont typeface="Arial" panose="020B0604020202020204" pitchFamily="34" charset="0"/>
              <a:buNone/>
              <a:tabLst/>
              <a:defRPr sz="1700" baseline="0">
                <a:solidFill>
                  <a:schemeClr val="accent1"/>
                </a:solidFill>
                <a:latin typeface="Calibri Light" panose="020F0302020204030204" pitchFamily="34" charset="0"/>
                <a:cs typeface="Calibri Light" panose="020F0302020204030204" pitchFamily="34" charset="0"/>
              </a:defRPr>
            </a:lvl1pPr>
            <a:lvl2pPr marL="403190" marR="0" indent="-197995" algn="l" defTabSz="814900" rtl="0" eaLnBrk="1" fontAlgn="auto" latinLnBrk="0" hangingPunct="1">
              <a:lnSpc>
                <a:spcPct val="130000"/>
              </a:lnSpc>
              <a:spcBef>
                <a:spcPts val="0"/>
              </a:spcBef>
              <a:spcAft>
                <a:spcPts val="0"/>
              </a:spcAft>
              <a:buClr>
                <a:srgbClr val="A5027D"/>
              </a:buClr>
              <a:buSzTx/>
              <a:buFont typeface="Arial" panose="020B0604020202020204" pitchFamily="34" charset="0"/>
              <a:buChar char="–"/>
              <a:tabLst/>
              <a:defRPr sz="1300" baseline="0">
                <a:solidFill>
                  <a:schemeClr val="accent3"/>
                </a:solidFill>
              </a:defRPr>
            </a:lvl2pPr>
            <a:lvl3pPr marL="403190" marR="0" indent="0" algn="l" defTabSz="814900" rtl="0" eaLnBrk="1" fontAlgn="auto" latinLnBrk="0" hangingPunct="1">
              <a:lnSpc>
                <a:spcPct val="130000"/>
              </a:lnSpc>
              <a:spcBef>
                <a:spcPts val="0"/>
              </a:spcBef>
              <a:spcAft>
                <a:spcPts val="0"/>
              </a:spcAft>
              <a:buClr>
                <a:srgbClr val="A5027D"/>
              </a:buClr>
              <a:buSzTx/>
              <a:buFont typeface="Arial" panose="020B0604020202020204" pitchFamily="34" charset="0"/>
              <a:buNone/>
              <a:tabLst/>
              <a:defRPr sz="1600" baseline="0">
                <a:solidFill>
                  <a:schemeClr val="accent3"/>
                </a:solidFill>
                <a:latin typeface="Calibri Light" panose="020F0302020204030204" pitchFamily="34" charset="0"/>
                <a:cs typeface="Calibri Light" panose="020F0302020204030204" pitchFamily="34" charset="0"/>
              </a:defRPr>
            </a:lvl3pPr>
          </a:lstStyle>
          <a:p>
            <a:pPr lvl="0"/>
            <a:r>
              <a:rPr lang="de-DE" dirty="0"/>
              <a:t>xxx</a:t>
            </a:r>
          </a:p>
          <a:p>
            <a:pPr lvl="2"/>
            <a:endParaRPr lang="de-DE" dirty="0"/>
          </a:p>
        </p:txBody>
      </p:sp>
      <p:pic>
        <p:nvPicPr>
          <p:cNvPr id="9" name="Grafik 8">
            <a:extLst>
              <a:ext uri="{FF2B5EF4-FFF2-40B4-BE49-F238E27FC236}">
                <a16:creationId xmlns:a16="http://schemas.microsoft.com/office/drawing/2014/main" id="{96F4462B-B452-49A7-AFE3-086E58FEBBE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637193" y="165317"/>
            <a:ext cx="168259" cy="167543"/>
          </a:xfrm>
          <a:prstGeom prst="rect">
            <a:avLst/>
          </a:prstGeom>
        </p:spPr>
      </p:pic>
      <p:sp>
        <p:nvSpPr>
          <p:cNvPr id="11" name="Foliennummernplatzhalter 5">
            <a:extLst>
              <a:ext uri="{FF2B5EF4-FFF2-40B4-BE49-F238E27FC236}">
                <a16:creationId xmlns:a16="http://schemas.microsoft.com/office/drawing/2014/main" id="{A85CB26B-0F42-4F4B-A6E6-50D6AF4FB3CA}"/>
              </a:ext>
            </a:extLst>
          </p:cNvPr>
          <p:cNvSpPr txBox="1">
            <a:spLocks/>
          </p:cNvSpPr>
          <p:nvPr userDrawn="1"/>
        </p:nvSpPr>
        <p:spPr>
          <a:xfrm>
            <a:off x="11541938" y="6606615"/>
            <a:ext cx="557175" cy="238916"/>
          </a:xfrm>
          <a:prstGeom prst="rect">
            <a:avLst/>
          </a:prstGeom>
        </p:spPr>
        <p:txBody>
          <a:bodyPr vert="horz" lIns="53459" tIns="26729" rIns="53459" bIns="26729" rtlCol="0" anchor="ctr"/>
          <a:lstStyle>
            <a:defPPr>
              <a:defRPr lang="de-DE"/>
            </a:defPPr>
            <a:lvl1pPr marL="0" algn="r" defTabSz="1045159" rtl="0" eaLnBrk="1" latinLnBrk="0" hangingPunct="1">
              <a:defRPr sz="1200" kern="1200">
                <a:solidFill>
                  <a:schemeClr val="tx1">
                    <a:tint val="75000"/>
                  </a:schemeClr>
                </a:solidFill>
                <a:latin typeface="+mn-lt"/>
                <a:ea typeface="+mn-ea"/>
                <a:cs typeface="+mn-cs"/>
              </a:defRPr>
            </a:lvl1pPr>
            <a:lvl2pPr marL="522580" algn="l" defTabSz="1045159" rtl="0" eaLnBrk="1" latinLnBrk="0" hangingPunct="1">
              <a:defRPr sz="2100" kern="1200">
                <a:solidFill>
                  <a:schemeClr val="tx1"/>
                </a:solidFill>
                <a:latin typeface="+mn-lt"/>
                <a:ea typeface="+mn-ea"/>
                <a:cs typeface="+mn-cs"/>
              </a:defRPr>
            </a:lvl2pPr>
            <a:lvl3pPr marL="1045159" algn="l" defTabSz="1045159" rtl="0" eaLnBrk="1" latinLnBrk="0" hangingPunct="1">
              <a:defRPr sz="2100" kern="1200">
                <a:solidFill>
                  <a:schemeClr val="tx1"/>
                </a:solidFill>
                <a:latin typeface="+mn-lt"/>
                <a:ea typeface="+mn-ea"/>
                <a:cs typeface="+mn-cs"/>
              </a:defRPr>
            </a:lvl3pPr>
            <a:lvl4pPr marL="1567739" algn="l" defTabSz="1045159" rtl="0" eaLnBrk="1" latinLnBrk="0" hangingPunct="1">
              <a:defRPr sz="2100" kern="1200">
                <a:solidFill>
                  <a:schemeClr val="tx1"/>
                </a:solidFill>
                <a:latin typeface="+mn-lt"/>
                <a:ea typeface="+mn-ea"/>
                <a:cs typeface="+mn-cs"/>
              </a:defRPr>
            </a:lvl4pPr>
            <a:lvl5pPr marL="2090318" algn="l" defTabSz="1045159" rtl="0" eaLnBrk="1" latinLnBrk="0" hangingPunct="1">
              <a:defRPr sz="2100" kern="1200">
                <a:solidFill>
                  <a:schemeClr val="tx1"/>
                </a:solidFill>
                <a:latin typeface="+mn-lt"/>
                <a:ea typeface="+mn-ea"/>
                <a:cs typeface="+mn-cs"/>
              </a:defRPr>
            </a:lvl5pPr>
            <a:lvl6pPr marL="2612898" algn="l" defTabSz="1045159" rtl="0" eaLnBrk="1" latinLnBrk="0" hangingPunct="1">
              <a:defRPr sz="2100" kern="1200">
                <a:solidFill>
                  <a:schemeClr val="tx1"/>
                </a:solidFill>
                <a:latin typeface="+mn-lt"/>
                <a:ea typeface="+mn-ea"/>
                <a:cs typeface="+mn-cs"/>
              </a:defRPr>
            </a:lvl6pPr>
            <a:lvl7pPr marL="3135478" algn="l" defTabSz="1045159" rtl="0" eaLnBrk="1" latinLnBrk="0" hangingPunct="1">
              <a:defRPr sz="2100" kern="1200">
                <a:solidFill>
                  <a:schemeClr val="tx1"/>
                </a:solidFill>
                <a:latin typeface="+mn-lt"/>
                <a:ea typeface="+mn-ea"/>
                <a:cs typeface="+mn-cs"/>
              </a:defRPr>
            </a:lvl7pPr>
            <a:lvl8pPr marL="3658057" algn="l" defTabSz="1045159" rtl="0" eaLnBrk="1" latinLnBrk="0" hangingPunct="1">
              <a:defRPr sz="2100" kern="1200">
                <a:solidFill>
                  <a:schemeClr val="tx1"/>
                </a:solidFill>
                <a:latin typeface="+mn-lt"/>
                <a:ea typeface="+mn-ea"/>
                <a:cs typeface="+mn-cs"/>
              </a:defRPr>
            </a:lvl8pPr>
            <a:lvl9pPr marL="4180637" algn="l" defTabSz="1045159" rtl="0" eaLnBrk="1" latinLnBrk="0" hangingPunct="1">
              <a:defRPr sz="2100" kern="1200">
                <a:solidFill>
                  <a:schemeClr val="tx1"/>
                </a:solidFill>
                <a:latin typeface="+mn-lt"/>
                <a:ea typeface="+mn-ea"/>
                <a:cs typeface="+mn-cs"/>
              </a:defRPr>
            </a:lvl9pPr>
          </a:lstStyle>
          <a:p>
            <a:pPr marL="0" marR="0" lvl="0" indent="0" algn="r" defTabSz="1045133" rtl="0" eaLnBrk="1" fontAlgn="auto" latinLnBrk="0" hangingPunct="1">
              <a:lnSpc>
                <a:spcPct val="100000"/>
              </a:lnSpc>
              <a:spcBef>
                <a:spcPts val="0"/>
              </a:spcBef>
              <a:spcAft>
                <a:spcPts val="0"/>
              </a:spcAft>
              <a:buClrTx/>
              <a:buSzTx/>
              <a:buFontTx/>
              <a:buNone/>
              <a:tabLst/>
              <a:defRPr/>
            </a:pPr>
            <a:fld id="{585A1053-7EE7-49FA-B7FB-DD0111E6FC12}" type="slidenum">
              <a:rPr kumimoji="0" lang="de-DE" sz="1000" b="0" i="0" u="none" strike="noStrike" kern="1200" cap="none" spc="0" normalizeH="0" baseline="0" noProof="0" smtClean="0">
                <a:ln>
                  <a:noFill/>
                </a:ln>
                <a:solidFill>
                  <a:srgbClr val="D2AA73"/>
                </a:solidFill>
                <a:effectLst/>
                <a:uLnTx/>
                <a:uFillTx/>
                <a:latin typeface="Calibri" panose="020F0502020204030204" pitchFamily="34" charset="0"/>
                <a:ea typeface="Verdana" panose="020B0604030504040204" pitchFamily="34" charset="0"/>
                <a:cs typeface="Calibri" panose="020F0502020204030204" pitchFamily="34" charset="0"/>
              </a:rPr>
              <a:pPr marL="0" marR="0" lvl="0" indent="0" algn="r" defTabSz="1045133" rtl="0" eaLnBrk="1" fontAlgn="auto" latinLnBrk="0" hangingPunct="1">
                <a:lnSpc>
                  <a:spcPct val="100000"/>
                </a:lnSpc>
                <a:spcBef>
                  <a:spcPts val="0"/>
                </a:spcBef>
                <a:spcAft>
                  <a:spcPts val="0"/>
                </a:spcAft>
                <a:buClrTx/>
                <a:buSzTx/>
                <a:buFontTx/>
                <a:buNone/>
                <a:tabLst/>
                <a:defRPr/>
              </a:pPr>
              <a:t>‹nr.›</a:t>
            </a:fld>
            <a:endParaRPr kumimoji="0" lang="de-DE" sz="1000" b="0" i="0" u="none" strike="noStrike" kern="1200" cap="none" spc="0" normalizeH="0" baseline="0" noProof="0" dirty="0">
              <a:ln>
                <a:noFill/>
              </a:ln>
              <a:solidFill>
                <a:srgbClr val="D2AA73"/>
              </a:solidFill>
              <a:effectLst/>
              <a:uLnTx/>
              <a:uFillTx/>
              <a:latin typeface="Calibri" panose="020F0502020204030204" pitchFamily="34" charset="0"/>
              <a:ea typeface="Verdana" panose="020B0604030504040204" pitchFamily="34" charset="0"/>
              <a:cs typeface="Calibri" panose="020F0502020204030204" pitchFamily="34" charset="0"/>
            </a:endParaRPr>
          </a:p>
        </p:txBody>
      </p:sp>
      <p:sp>
        <p:nvSpPr>
          <p:cNvPr id="12" name="Textplatzhalter 5">
            <a:extLst>
              <a:ext uri="{FF2B5EF4-FFF2-40B4-BE49-F238E27FC236}">
                <a16:creationId xmlns:a16="http://schemas.microsoft.com/office/drawing/2014/main" id="{02C6E10B-A411-44E8-85D7-6673AE46408F}"/>
              </a:ext>
            </a:extLst>
          </p:cNvPr>
          <p:cNvSpPr>
            <a:spLocks noGrp="1"/>
          </p:cNvSpPr>
          <p:nvPr>
            <p:ph type="body" sz="quarter" idx="19" hasCustomPrompt="1"/>
          </p:nvPr>
        </p:nvSpPr>
        <p:spPr>
          <a:xfrm>
            <a:off x="371475" y="410277"/>
            <a:ext cx="7610476" cy="612775"/>
          </a:xfrm>
          <a:prstGeom prst="rect">
            <a:avLst/>
          </a:prstGeom>
        </p:spPr>
        <p:txBody>
          <a:bodyPr lIns="0" tIns="108000" bIns="0"/>
          <a:lstStyle>
            <a:lvl1pPr marL="0" indent="0">
              <a:buNone/>
              <a:defRPr sz="3000">
                <a:latin typeface="+mn-lt"/>
              </a:defRPr>
            </a:lvl1pPr>
          </a:lstStyle>
          <a:p>
            <a:pPr lvl="0"/>
            <a:r>
              <a:rPr lang="de-DE" dirty="0"/>
              <a:t>HEADLINE</a:t>
            </a:r>
          </a:p>
        </p:txBody>
      </p:sp>
    </p:spTree>
    <p:extLst>
      <p:ext uri="{BB962C8B-B14F-4D97-AF65-F5344CB8AC3E}">
        <p14:creationId xmlns:p14="http://schemas.microsoft.com/office/powerpoint/2010/main" val="70803413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_Titelfolie">
    <p:spTree>
      <p:nvGrpSpPr>
        <p:cNvPr id="1" name=""/>
        <p:cNvGrpSpPr/>
        <p:nvPr/>
      </p:nvGrpSpPr>
      <p:grpSpPr>
        <a:xfrm>
          <a:off x="0" y="0"/>
          <a:ext cx="0" cy="0"/>
          <a:chOff x="0" y="0"/>
          <a:chExt cx="0" cy="0"/>
        </a:xfrm>
      </p:grpSpPr>
      <p:pic>
        <p:nvPicPr>
          <p:cNvPr id="16" name="Grafik 15" descr="Ein Bild, das Gebäude, Mann, stehend, jung enthält.&#10;&#10;Automatisch generierte Beschreibung">
            <a:extLst>
              <a:ext uri="{FF2B5EF4-FFF2-40B4-BE49-F238E27FC236}">
                <a16:creationId xmlns:a16="http://schemas.microsoft.com/office/drawing/2014/main" id="{1199B6CA-817F-45D8-BCF0-5B31915B3FF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1039" t="33718" r="8778" b="7071"/>
          <a:stretch/>
        </p:blipFill>
        <p:spPr>
          <a:xfrm>
            <a:off x="0" y="0"/>
            <a:ext cx="12193323" cy="6858000"/>
          </a:xfrm>
          <a:prstGeom prst="rect">
            <a:avLst/>
          </a:prstGeom>
        </p:spPr>
      </p:pic>
      <p:pic>
        <p:nvPicPr>
          <p:cNvPr id="4" name="Grafik 3">
            <a:extLst>
              <a:ext uri="{FF2B5EF4-FFF2-40B4-BE49-F238E27FC236}">
                <a16:creationId xmlns:a16="http://schemas.microsoft.com/office/drawing/2014/main" id="{B71639F5-1F52-4A76-AA77-FE0EFA95B2E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59566" y="400012"/>
            <a:ext cx="2296695" cy="678525"/>
          </a:xfrm>
          <a:prstGeom prst="rect">
            <a:avLst/>
          </a:prstGeom>
        </p:spPr>
      </p:pic>
      <p:sp>
        <p:nvSpPr>
          <p:cNvPr id="9" name="Rechteck 8">
            <a:extLst>
              <a:ext uri="{FF2B5EF4-FFF2-40B4-BE49-F238E27FC236}">
                <a16:creationId xmlns:a16="http://schemas.microsoft.com/office/drawing/2014/main" id="{9D9736B3-1B72-4623-B0E1-566C10343BB2}"/>
              </a:ext>
            </a:extLst>
          </p:cNvPr>
          <p:cNvSpPr/>
          <p:nvPr userDrawn="1"/>
        </p:nvSpPr>
        <p:spPr>
          <a:xfrm>
            <a:off x="0" y="2077377"/>
            <a:ext cx="12192000" cy="4780625"/>
          </a:xfrm>
          <a:custGeom>
            <a:avLst/>
            <a:gdLst>
              <a:gd name="connsiteX0" fmla="*/ 0 w 12192000"/>
              <a:gd name="connsiteY0" fmla="*/ 0 h 3574473"/>
              <a:gd name="connsiteX1" fmla="*/ 12192000 w 12192000"/>
              <a:gd name="connsiteY1" fmla="*/ 0 h 3574473"/>
              <a:gd name="connsiteX2" fmla="*/ 12192000 w 12192000"/>
              <a:gd name="connsiteY2" fmla="*/ 3574473 h 3574473"/>
              <a:gd name="connsiteX3" fmla="*/ 0 w 12192000"/>
              <a:gd name="connsiteY3" fmla="*/ 3574473 h 3574473"/>
              <a:gd name="connsiteX4" fmla="*/ 0 w 12192000"/>
              <a:gd name="connsiteY4" fmla="*/ 0 h 3574473"/>
              <a:gd name="connsiteX0" fmla="*/ 0 w 12192000"/>
              <a:gd name="connsiteY0" fmla="*/ 1944210 h 3574473"/>
              <a:gd name="connsiteX1" fmla="*/ 12192000 w 12192000"/>
              <a:gd name="connsiteY1" fmla="*/ 0 h 3574473"/>
              <a:gd name="connsiteX2" fmla="*/ 12192000 w 12192000"/>
              <a:gd name="connsiteY2" fmla="*/ 3574473 h 3574473"/>
              <a:gd name="connsiteX3" fmla="*/ 0 w 12192000"/>
              <a:gd name="connsiteY3" fmla="*/ 3574473 h 3574473"/>
              <a:gd name="connsiteX4" fmla="*/ 0 w 12192000"/>
              <a:gd name="connsiteY4" fmla="*/ 1944210 h 3574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3574473">
                <a:moveTo>
                  <a:pt x="0" y="1944210"/>
                </a:moveTo>
                <a:lnTo>
                  <a:pt x="12192000" y="0"/>
                </a:lnTo>
                <a:lnTo>
                  <a:pt x="12192000" y="3574473"/>
                </a:lnTo>
                <a:lnTo>
                  <a:pt x="0" y="3574473"/>
                </a:lnTo>
                <a:lnTo>
                  <a:pt x="0" y="1944210"/>
                </a:lnTo>
                <a:close/>
              </a:path>
            </a:pathLst>
          </a:custGeom>
          <a:gradFill>
            <a:gsLst>
              <a:gs pos="35000">
                <a:schemeClr val="tx2">
                  <a:alpha val="81000"/>
                </a:schemeClr>
              </a:gs>
              <a:gs pos="100000">
                <a:schemeClr val="accent2"/>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500"/>
          </a:p>
        </p:txBody>
      </p:sp>
      <p:pic>
        <p:nvPicPr>
          <p:cNvPr id="14" name="Grafik 13">
            <a:extLst>
              <a:ext uri="{FF2B5EF4-FFF2-40B4-BE49-F238E27FC236}">
                <a16:creationId xmlns:a16="http://schemas.microsoft.com/office/drawing/2014/main" id="{F590263E-7BCD-4CAF-9BD0-4C77FB5EF4A0}"/>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33023" r="39847" b="3101"/>
          <a:stretch/>
        </p:blipFill>
        <p:spPr>
          <a:xfrm>
            <a:off x="4858220" y="-454944"/>
            <a:ext cx="7333781" cy="4380615"/>
          </a:xfrm>
          <a:prstGeom prst="rect">
            <a:avLst/>
          </a:prstGeom>
        </p:spPr>
      </p:pic>
      <p:pic>
        <p:nvPicPr>
          <p:cNvPr id="17" name="Grafik 16">
            <a:extLst>
              <a:ext uri="{FF2B5EF4-FFF2-40B4-BE49-F238E27FC236}">
                <a16:creationId xmlns:a16="http://schemas.microsoft.com/office/drawing/2014/main" id="{54CFF94C-3E77-4C21-9E5D-B9F5F7FB9C4E}"/>
              </a:ext>
            </a:extLst>
          </p:cNvPr>
          <p:cNvPicPr>
            <a:picLocks noChangeAspect="1"/>
          </p:cNvPicPr>
          <p:nvPr userDrawn="1"/>
        </p:nvPicPr>
        <p:blipFill rotWithShape="1">
          <a:blip r:embed="rId5" cstate="print">
            <a:alphaModFix/>
            <a:extLst>
              <a:ext uri="{28A0092B-C50C-407E-A947-70E740481C1C}">
                <a14:useLocalDpi xmlns:a14="http://schemas.microsoft.com/office/drawing/2010/main" val="0"/>
              </a:ext>
            </a:extLst>
          </a:blip>
          <a:srcRect l="62399" t="16880" b="2833"/>
          <a:stretch/>
        </p:blipFill>
        <p:spPr>
          <a:xfrm>
            <a:off x="1" y="3639845"/>
            <a:ext cx="2679399" cy="3218155"/>
          </a:xfrm>
          <a:prstGeom prst="rect">
            <a:avLst/>
          </a:prstGeom>
        </p:spPr>
      </p:pic>
      <p:sp>
        <p:nvSpPr>
          <p:cNvPr id="13" name="Textplatzhalter 9">
            <a:extLst>
              <a:ext uri="{FF2B5EF4-FFF2-40B4-BE49-F238E27FC236}">
                <a16:creationId xmlns:a16="http://schemas.microsoft.com/office/drawing/2014/main" id="{8BA72C21-C473-43BA-B9DC-AF0C6DC63EE7}"/>
              </a:ext>
            </a:extLst>
          </p:cNvPr>
          <p:cNvSpPr txBox="1">
            <a:spLocks/>
          </p:cNvSpPr>
          <p:nvPr userDrawn="1"/>
        </p:nvSpPr>
        <p:spPr>
          <a:xfrm>
            <a:off x="1079243" y="3925671"/>
            <a:ext cx="10033515" cy="2532319"/>
          </a:xfrm>
          <a:prstGeom prst="rect">
            <a:avLst/>
          </a:prstGeom>
        </p:spPr>
        <p:txBody>
          <a:bodyPr lIns="0" tIns="0" rIns="0" bIns="0" anchor="ctr" anchorCtr="0">
            <a:noAutofit/>
          </a:bodyPr>
          <a:lstStyle>
            <a:lvl1pPr marL="305595" indent="-305595" algn="l" defTabSz="81492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662123" indent="-254663" algn="l" defTabSz="814920" rtl="0" eaLnBrk="1" latinLnBrk="0" hangingPunct="1">
              <a:spcBef>
                <a:spcPct val="20000"/>
              </a:spcBef>
              <a:buFont typeface="Arial" panose="020B0604020202020204" pitchFamily="34" charset="0"/>
              <a:buChar char="–"/>
              <a:defRPr sz="2500" kern="1200">
                <a:solidFill>
                  <a:schemeClr val="tx1"/>
                </a:solidFill>
                <a:latin typeface="+mn-lt"/>
                <a:ea typeface="+mn-ea"/>
                <a:cs typeface="+mn-cs"/>
              </a:defRPr>
            </a:lvl2pPr>
            <a:lvl3pPr marL="1018651" indent="-203730" algn="l" defTabSz="814920"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3pPr>
            <a:lvl4pPr marL="1426110" indent="-203730" algn="l" defTabSz="81492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1833572" indent="-203730" algn="l" defTabSz="81492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241031" indent="-203730" algn="l" defTabSz="81492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648491" indent="-203730" algn="l" defTabSz="81492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055952" indent="-203730" algn="l" defTabSz="81492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463411" indent="-203730" algn="l" defTabSz="81492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de-DE" sz="4400" kern="1200" dirty="0">
                <a:solidFill>
                  <a:schemeClr val="bg1"/>
                </a:solidFill>
                <a:latin typeface="+mj-lt"/>
                <a:ea typeface="+mn-ea"/>
                <a:cs typeface="+mn-cs"/>
              </a:rPr>
              <a:t>TAKING THE COMPLEXITY</a:t>
            </a:r>
          </a:p>
          <a:p>
            <a:pPr marL="0" indent="0" algn="r">
              <a:buNone/>
            </a:pPr>
            <a:r>
              <a:rPr lang="de-DE" sz="4400" kern="1200" dirty="0">
                <a:solidFill>
                  <a:schemeClr val="bg1"/>
                </a:solidFill>
                <a:latin typeface="+mj-lt"/>
                <a:ea typeface="+mn-ea"/>
                <a:cs typeface="+mn-cs"/>
              </a:rPr>
              <a:t>OUT OF FINANCE</a:t>
            </a:r>
          </a:p>
          <a:p>
            <a:pPr marL="0" indent="0" algn="r">
              <a:buNone/>
            </a:pPr>
            <a:endParaRPr lang="de-DE" sz="1500" kern="1200" dirty="0">
              <a:solidFill>
                <a:schemeClr val="bg1"/>
              </a:solidFill>
              <a:latin typeface="+mj-lt"/>
              <a:ea typeface="+mn-ea"/>
              <a:cs typeface="+mn-cs"/>
            </a:endParaRPr>
          </a:p>
          <a:p>
            <a:pPr marL="0" indent="0" algn="r">
              <a:buNone/>
            </a:pPr>
            <a:r>
              <a:rPr lang="de-DE" sz="3000" dirty="0">
                <a:solidFill>
                  <a:schemeClr val="bg1"/>
                </a:solidFill>
                <a:latin typeface="+mn-lt"/>
              </a:rPr>
              <a:t>SOFTWARE AND CONSULTING FOR</a:t>
            </a:r>
          </a:p>
          <a:p>
            <a:pPr marL="0" indent="0" algn="r">
              <a:buNone/>
            </a:pPr>
            <a:r>
              <a:rPr lang="de-DE" sz="3000" dirty="0">
                <a:solidFill>
                  <a:schemeClr val="bg1"/>
                </a:solidFill>
                <a:latin typeface="+mn-lt"/>
              </a:rPr>
              <a:t>FINANCIAL PERFORMANCE MANAGEMENT</a:t>
            </a:r>
          </a:p>
        </p:txBody>
      </p:sp>
    </p:spTree>
    <p:extLst>
      <p:ext uri="{BB962C8B-B14F-4D97-AF65-F5344CB8AC3E}">
        <p14:creationId xmlns:p14="http://schemas.microsoft.com/office/powerpoint/2010/main" val="1859016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right)">
                                      <p:cBhvr>
                                        <p:cTn id="7" dur="4000"/>
                                        <p:tgtEl>
                                          <p:spTgt spid="14"/>
                                        </p:tgtEl>
                                      </p:cBhvr>
                                    </p:animEffect>
                                  </p:childTnLst>
                                </p:cTn>
                              </p:par>
                              <p:par>
                                <p:cTn id="8" presetID="22" presetClass="entr" presetSubtype="8"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left)">
                                      <p:cBhvr>
                                        <p:cTn id="10" dur="275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Headline Chapter 1">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10" name="Grafik 9">
            <a:extLst>
              <a:ext uri="{FF2B5EF4-FFF2-40B4-BE49-F238E27FC236}">
                <a16:creationId xmlns:a16="http://schemas.microsoft.com/office/drawing/2014/main" id="{498757A5-7019-4819-8858-DDA97D786AA3}"/>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0268" b="10268"/>
          <a:stretch/>
        </p:blipFill>
        <p:spPr>
          <a:xfrm>
            <a:off x="2" y="0"/>
            <a:ext cx="12191999" cy="6858000"/>
          </a:xfrm>
          <a:prstGeom prst="rect">
            <a:avLst/>
          </a:prstGeom>
        </p:spPr>
      </p:pic>
      <p:sp>
        <p:nvSpPr>
          <p:cNvPr id="3" name="Textplatzhalter 2">
            <a:extLst>
              <a:ext uri="{FF2B5EF4-FFF2-40B4-BE49-F238E27FC236}">
                <a16:creationId xmlns:a16="http://schemas.microsoft.com/office/drawing/2014/main" id="{AA4DD349-47D7-48BA-B0F4-DA639197E866}"/>
              </a:ext>
            </a:extLst>
          </p:cNvPr>
          <p:cNvSpPr>
            <a:spLocks noGrp="1"/>
          </p:cNvSpPr>
          <p:nvPr>
            <p:ph type="body" sz="quarter" idx="10" hasCustomPrompt="1"/>
          </p:nvPr>
        </p:nvSpPr>
        <p:spPr>
          <a:xfrm>
            <a:off x="0" y="1960003"/>
            <a:ext cx="12192000" cy="2574925"/>
          </a:xfrm>
          <a:prstGeom prst="rect">
            <a:avLst/>
          </a:prstGeom>
        </p:spPr>
        <p:txBody>
          <a:bodyPr lIns="0" tIns="0" rIns="0" bIns="0" anchor="ctr" anchorCtr="0">
            <a:normAutofit/>
          </a:bodyPr>
          <a:lstStyle>
            <a:lvl1pPr marL="0" indent="0" algn="ctr">
              <a:buNone/>
              <a:defRPr sz="6000">
                <a:solidFill>
                  <a:schemeClr val="bg1"/>
                </a:solidFill>
              </a:defRPr>
            </a:lvl1pPr>
          </a:lstStyle>
          <a:p>
            <a:pPr lvl="0"/>
            <a:r>
              <a:rPr lang="de-DE" dirty="0"/>
              <a:t>HEADLINE CHAPTER</a:t>
            </a:r>
          </a:p>
        </p:txBody>
      </p:sp>
    </p:spTree>
    <p:extLst>
      <p:ext uri="{BB962C8B-B14F-4D97-AF65-F5344CB8AC3E}">
        <p14:creationId xmlns:p14="http://schemas.microsoft.com/office/powerpoint/2010/main" val="59766807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Inhalt">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1C0E2576-AF4E-4A1E-96F0-387A5D1FCF0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24450240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_Leere Folie">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B4A9C98D-8B75-4E74-A356-3D5B80D8101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4835" b="37140"/>
          <a:stretch/>
        </p:blipFill>
        <p:spPr>
          <a:xfrm>
            <a:off x="0" y="5211556"/>
            <a:ext cx="12192000" cy="1642937"/>
          </a:xfrm>
          <a:prstGeom prst="rect">
            <a:avLst/>
          </a:prstGeom>
        </p:spPr>
      </p:pic>
      <p:pic>
        <p:nvPicPr>
          <p:cNvPr id="3" name="Grafik 2">
            <a:extLst>
              <a:ext uri="{FF2B5EF4-FFF2-40B4-BE49-F238E27FC236}">
                <a16:creationId xmlns:a16="http://schemas.microsoft.com/office/drawing/2014/main" id="{844496BB-B800-431B-B409-927E72613C8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637193" y="165317"/>
            <a:ext cx="168259" cy="167543"/>
          </a:xfrm>
          <a:prstGeom prst="rect">
            <a:avLst/>
          </a:prstGeom>
        </p:spPr>
      </p:pic>
      <p:cxnSp>
        <p:nvCxnSpPr>
          <p:cNvPr id="17" name="Gerader Verbinder 16">
            <a:extLst>
              <a:ext uri="{FF2B5EF4-FFF2-40B4-BE49-F238E27FC236}">
                <a16:creationId xmlns:a16="http://schemas.microsoft.com/office/drawing/2014/main" id="{A35A87FC-6CCF-4E42-B87A-911A982143A3}"/>
              </a:ext>
            </a:extLst>
          </p:cNvPr>
          <p:cNvCxnSpPr>
            <a:cxnSpLocks/>
          </p:cNvCxnSpPr>
          <p:nvPr userDrawn="1"/>
        </p:nvCxnSpPr>
        <p:spPr>
          <a:xfrm>
            <a:off x="371475" y="404813"/>
            <a:ext cx="11449051"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Foliennummernplatzhalter 5">
            <a:extLst>
              <a:ext uri="{FF2B5EF4-FFF2-40B4-BE49-F238E27FC236}">
                <a16:creationId xmlns:a16="http://schemas.microsoft.com/office/drawing/2014/main" id="{EA208BAE-0C1A-4E1F-BA50-6F642B8CD128}"/>
              </a:ext>
            </a:extLst>
          </p:cNvPr>
          <p:cNvSpPr txBox="1">
            <a:spLocks/>
          </p:cNvSpPr>
          <p:nvPr userDrawn="1"/>
        </p:nvSpPr>
        <p:spPr>
          <a:xfrm>
            <a:off x="11541938" y="6606615"/>
            <a:ext cx="557175" cy="238916"/>
          </a:xfrm>
          <a:prstGeom prst="rect">
            <a:avLst/>
          </a:prstGeom>
        </p:spPr>
        <p:txBody>
          <a:bodyPr vert="horz" lIns="53459" tIns="26729" rIns="53459" bIns="26729" rtlCol="0" anchor="ctr"/>
          <a:lstStyle>
            <a:defPPr>
              <a:defRPr lang="de-DE"/>
            </a:defPPr>
            <a:lvl1pPr marL="0" algn="r" defTabSz="1045159" rtl="0" eaLnBrk="1" latinLnBrk="0" hangingPunct="1">
              <a:defRPr sz="1200" kern="1200">
                <a:solidFill>
                  <a:schemeClr val="tx1">
                    <a:tint val="75000"/>
                  </a:schemeClr>
                </a:solidFill>
                <a:latin typeface="+mn-lt"/>
                <a:ea typeface="+mn-ea"/>
                <a:cs typeface="+mn-cs"/>
              </a:defRPr>
            </a:lvl1pPr>
            <a:lvl2pPr marL="522580" algn="l" defTabSz="1045159" rtl="0" eaLnBrk="1" latinLnBrk="0" hangingPunct="1">
              <a:defRPr sz="2100" kern="1200">
                <a:solidFill>
                  <a:schemeClr val="tx1"/>
                </a:solidFill>
                <a:latin typeface="+mn-lt"/>
                <a:ea typeface="+mn-ea"/>
                <a:cs typeface="+mn-cs"/>
              </a:defRPr>
            </a:lvl2pPr>
            <a:lvl3pPr marL="1045159" algn="l" defTabSz="1045159" rtl="0" eaLnBrk="1" latinLnBrk="0" hangingPunct="1">
              <a:defRPr sz="2100" kern="1200">
                <a:solidFill>
                  <a:schemeClr val="tx1"/>
                </a:solidFill>
                <a:latin typeface="+mn-lt"/>
                <a:ea typeface="+mn-ea"/>
                <a:cs typeface="+mn-cs"/>
              </a:defRPr>
            </a:lvl3pPr>
            <a:lvl4pPr marL="1567739" algn="l" defTabSz="1045159" rtl="0" eaLnBrk="1" latinLnBrk="0" hangingPunct="1">
              <a:defRPr sz="2100" kern="1200">
                <a:solidFill>
                  <a:schemeClr val="tx1"/>
                </a:solidFill>
                <a:latin typeface="+mn-lt"/>
                <a:ea typeface="+mn-ea"/>
                <a:cs typeface="+mn-cs"/>
              </a:defRPr>
            </a:lvl4pPr>
            <a:lvl5pPr marL="2090318" algn="l" defTabSz="1045159" rtl="0" eaLnBrk="1" latinLnBrk="0" hangingPunct="1">
              <a:defRPr sz="2100" kern="1200">
                <a:solidFill>
                  <a:schemeClr val="tx1"/>
                </a:solidFill>
                <a:latin typeface="+mn-lt"/>
                <a:ea typeface="+mn-ea"/>
                <a:cs typeface="+mn-cs"/>
              </a:defRPr>
            </a:lvl5pPr>
            <a:lvl6pPr marL="2612898" algn="l" defTabSz="1045159" rtl="0" eaLnBrk="1" latinLnBrk="0" hangingPunct="1">
              <a:defRPr sz="2100" kern="1200">
                <a:solidFill>
                  <a:schemeClr val="tx1"/>
                </a:solidFill>
                <a:latin typeface="+mn-lt"/>
                <a:ea typeface="+mn-ea"/>
                <a:cs typeface="+mn-cs"/>
              </a:defRPr>
            </a:lvl6pPr>
            <a:lvl7pPr marL="3135478" algn="l" defTabSz="1045159" rtl="0" eaLnBrk="1" latinLnBrk="0" hangingPunct="1">
              <a:defRPr sz="2100" kern="1200">
                <a:solidFill>
                  <a:schemeClr val="tx1"/>
                </a:solidFill>
                <a:latin typeface="+mn-lt"/>
                <a:ea typeface="+mn-ea"/>
                <a:cs typeface="+mn-cs"/>
              </a:defRPr>
            </a:lvl7pPr>
            <a:lvl8pPr marL="3658057" algn="l" defTabSz="1045159" rtl="0" eaLnBrk="1" latinLnBrk="0" hangingPunct="1">
              <a:defRPr sz="2100" kern="1200">
                <a:solidFill>
                  <a:schemeClr val="tx1"/>
                </a:solidFill>
                <a:latin typeface="+mn-lt"/>
                <a:ea typeface="+mn-ea"/>
                <a:cs typeface="+mn-cs"/>
              </a:defRPr>
            </a:lvl8pPr>
            <a:lvl9pPr marL="4180637" algn="l" defTabSz="1045159" rtl="0" eaLnBrk="1" latinLnBrk="0" hangingPunct="1">
              <a:defRPr sz="2100" kern="1200">
                <a:solidFill>
                  <a:schemeClr val="tx1"/>
                </a:solidFill>
                <a:latin typeface="+mn-lt"/>
                <a:ea typeface="+mn-ea"/>
                <a:cs typeface="+mn-cs"/>
              </a:defRPr>
            </a:lvl9pPr>
          </a:lstStyle>
          <a:p>
            <a:pPr algn="r"/>
            <a:fld id="{585A1053-7EE7-49FA-B7FB-DD0111E6FC12}" type="slidenum">
              <a:rPr lang="de-DE" sz="1000" smtClean="0">
                <a:solidFill>
                  <a:srgbClr val="D2AA73"/>
                </a:solidFill>
                <a:latin typeface="Calibri" panose="020F0502020204030204" pitchFamily="34" charset="0"/>
                <a:ea typeface="Verdana" panose="020B0604030504040204" pitchFamily="34" charset="0"/>
                <a:cs typeface="Calibri" panose="020F0502020204030204" pitchFamily="34" charset="0"/>
              </a:rPr>
              <a:pPr algn="r"/>
              <a:t>‹nr.›</a:t>
            </a:fld>
            <a:endParaRPr lang="de-DE" sz="1000" dirty="0">
              <a:solidFill>
                <a:srgbClr val="D2AA73"/>
              </a:solidFill>
              <a:latin typeface="Calibri" panose="020F0502020204030204" pitchFamily="34" charset="0"/>
              <a:ea typeface="Verdana" panose="020B0604030504040204" pitchFamily="34" charset="0"/>
              <a:cs typeface="Calibri" panose="020F0502020204030204" pitchFamily="34" charset="0"/>
            </a:endParaRPr>
          </a:p>
        </p:txBody>
      </p:sp>
      <p:sp>
        <p:nvSpPr>
          <p:cNvPr id="11" name="Textplatzhalter 5">
            <a:extLst>
              <a:ext uri="{FF2B5EF4-FFF2-40B4-BE49-F238E27FC236}">
                <a16:creationId xmlns:a16="http://schemas.microsoft.com/office/drawing/2014/main" id="{0447B2CC-FA00-494B-A7EC-FB46BB595D9F}"/>
              </a:ext>
            </a:extLst>
          </p:cNvPr>
          <p:cNvSpPr>
            <a:spLocks noGrp="1"/>
          </p:cNvSpPr>
          <p:nvPr>
            <p:ph type="body" sz="quarter" idx="19" hasCustomPrompt="1"/>
          </p:nvPr>
        </p:nvSpPr>
        <p:spPr>
          <a:xfrm>
            <a:off x="371475" y="410277"/>
            <a:ext cx="7610476" cy="612775"/>
          </a:xfrm>
          <a:prstGeom prst="rect">
            <a:avLst/>
          </a:prstGeom>
        </p:spPr>
        <p:txBody>
          <a:bodyPr lIns="0" tIns="108000" bIns="0"/>
          <a:lstStyle>
            <a:lvl1pPr marL="0" indent="0">
              <a:buNone/>
              <a:defRPr sz="3000">
                <a:latin typeface="+mn-lt"/>
              </a:defRPr>
            </a:lvl1pPr>
          </a:lstStyle>
          <a:p>
            <a:pPr lvl="0"/>
            <a:r>
              <a:rPr lang="de-DE" dirty="0"/>
              <a:t>HEADLINE</a:t>
            </a:r>
          </a:p>
        </p:txBody>
      </p:sp>
    </p:spTree>
    <p:extLst>
      <p:ext uri="{BB962C8B-B14F-4D97-AF65-F5344CB8AC3E}">
        <p14:creationId xmlns:p14="http://schemas.microsoft.com/office/powerpoint/2010/main" val="260748236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4_Leere Folie">
    <p:spTree>
      <p:nvGrpSpPr>
        <p:cNvPr id="1" name=""/>
        <p:cNvGrpSpPr/>
        <p:nvPr/>
      </p:nvGrpSpPr>
      <p:grpSpPr>
        <a:xfrm>
          <a:off x="0" y="0"/>
          <a:ext cx="0" cy="0"/>
          <a:chOff x="0" y="0"/>
          <a:chExt cx="0" cy="0"/>
        </a:xfrm>
      </p:grpSpPr>
      <p:pic>
        <p:nvPicPr>
          <p:cNvPr id="14" name="Grafik 13">
            <a:extLst>
              <a:ext uri="{FF2B5EF4-FFF2-40B4-BE49-F238E27FC236}">
                <a16:creationId xmlns:a16="http://schemas.microsoft.com/office/drawing/2014/main" id="{9FB8EBB1-EC29-42CB-89F1-54380A82CFE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V="1">
            <a:off x="0" y="0"/>
            <a:ext cx="12192000" cy="6858000"/>
          </a:xfrm>
          <a:prstGeom prst="rect">
            <a:avLst/>
          </a:prstGeom>
        </p:spPr>
      </p:pic>
      <p:sp>
        <p:nvSpPr>
          <p:cNvPr id="2" name="Rechteck 1">
            <a:extLst>
              <a:ext uri="{FF2B5EF4-FFF2-40B4-BE49-F238E27FC236}">
                <a16:creationId xmlns:a16="http://schemas.microsoft.com/office/drawing/2014/main" id="{0A5F66D4-D041-4BAF-B2FB-F026B11EEA4B}"/>
              </a:ext>
            </a:extLst>
          </p:cNvPr>
          <p:cNvSpPr/>
          <p:nvPr userDrawn="1"/>
        </p:nvSpPr>
        <p:spPr>
          <a:xfrm>
            <a:off x="-867" y="1"/>
            <a:ext cx="12192868" cy="4903695"/>
          </a:xfrm>
          <a:custGeom>
            <a:avLst/>
            <a:gdLst>
              <a:gd name="connsiteX0" fmla="*/ 0 w 12192005"/>
              <a:gd name="connsiteY0" fmla="*/ 0 h 5181600"/>
              <a:gd name="connsiteX1" fmla="*/ 12192005 w 12192005"/>
              <a:gd name="connsiteY1" fmla="*/ 0 h 5181600"/>
              <a:gd name="connsiteX2" fmla="*/ 12192005 w 12192005"/>
              <a:gd name="connsiteY2" fmla="*/ 5181600 h 5181600"/>
              <a:gd name="connsiteX3" fmla="*/ 0 w 12192005"/>
              <a:gd name="connsiteY3" fmla="*/ 5181600 h 5181600"/>
              <a:gd name="connsiteX4" fmla="*/ 0 w 12192005"/>
              <a:gd name="connsiteY4" fmla="*/ 0 h 5181600"/>
              <a:gd name="connsiteX0" fmla="*/ 8965 w 12200970"/>
              <a:gd name="connsiteY0" fmla="*/ 0 h 5181600"/>
              <a:gd name="connsiteX1" fmla="*/ 12200970 w 12200970"/>
              <a:gd name="connsiteY1" fmla="*/ 0 h 5181600"/>
              <a:gd name="connsiteX2" fmla="*/ 12200970 w 12200970"/>
              <a:gd name="connsiteY2" fmla="*/ 5181600 h 5181600"/>
              <a:gd name="connsiteX3" fmla="*/ 0 w 12200970"/>
              <a:gd name="connsiteY3" fmla="*/ 3612776 h 5181600"/>
              <a:gd name="connsiteX4" fmla="*/ 8965 w 12200970"/>
              <a:gd name="connsiteY4" fmla="*/ 0 h 5181600"/>
              <a:gd name="connsiteX0" fmla="*/ 863 w 12192868"/>
              <a:gd name="connsiteY0" fmla="*/ 0 h 5181600"/>
              <a:gd name="connsiteX1" fmla="*/ 12192868 w 12192868"/>
              <a:gd name="connsiteY1" fmla="*/ 0 h 5181600"/>
              <a:gd name="connsiteX2" fmla="*/ 12192868 w 12192868"/>
              <a:gd name="connsiteY2" fmla="*/ 5181600 h 5181600"/>
              <a:gd name="connsiteX3" fmla="*/ 863 w 12192868"/>
              <a:gd name="connsiteY3" fmla="*/ 4903694 h 5181600"/>
              <a:gd name="connsiteX4" fmla="*/ 863 w 12192868"/>
              <a:gd name="connsiteY4" fmla="*/ 0 h 5181600"/>
              <a:gd name="connsiteX0" fmla="*/ 863 w 12192868"/>
              <a:gd name="connsiteY0" fmla="*/ 0 h 4903694"/>
              <a:gd name="connsiteX1" fmla="*/ 12192868 w 12192868"/>
              <a:gd name="connsiteY1" fmla="*/ 0 h 4903694"/>
              <a:gd name="connsiteX2" fmla="*/ 12183904 w 12192868"/>
              <a:gd name="connsiteY2" fmla="*/ 2196353 h 4903694"/>
              <a:gd name="connsiteX3" fmla="*/ 863 w 12192868"/>
              <a:gd name="connsiteY3" fmla="*/ 4903694 h 4903694"/>
              <a:gd name="connsiteX4" fmla="*/ 863 w 12192868"/>
              <a:gd name="connsiteY4" fmla="*/ 0 h 4903694"/>
              <a:gd name="connsiteX0" fmla="*/ 863 w 12192868"/>
              <a:gd name="connsiteY0" fmla="*/ 0 h 4903694"/>
              <a:gd name="connsiteX1" fmla="*/ 12192868 w 12192868"/>
              <a:gd name="connsiteY1" fmla="*/ 0 h 4903694"/>
              <a:gd name="connsiteX2" fmla="*/ 12148045 w 12192868"/>
              <a:gd name="connsiteY2" fmla="*/ 1577789 h 4903694"/>
              <a:gd name="connsiteX3" fmla="*/ 863 w 12192868"/>
              <a:gd name="connsiteY3" fmla="*/ 4903694 h 4903694"/>
              <a:gd name="connsiteX4" fmla="*/ 863 w 12192868"/>
              <a:gd name="connsiteY4" fmla="*/ 0 h 4903694"/>
              <a:gd name="connsiteX0" fmla="*/ 863 w 12192868"/>
              <a:gd name="connsiteY0" fmla="*/ 0 h 4903694"/>
              <a:gd name="connsiteX1" fmla="*/ 12192868 w 12192868"/>
              <a:gd name="connsiteY1" fmla="*/ 0 h 4903694"/>
              <a:gd name="connsiteX2" fmla="*/ 12183904 w 12192868"/>
              <a:gd name="connsiteY2" fmla="*/ 1855694 h 4903694"/>
              <a:gd name="connsiteX3" fmla="*/ 863 w 12192868"/>
              <a:gd name="connsiteY3" fmla="*/ 4903694 h 4903694"/>
              <a:gd name="connsiteX4" fmla="*/ 863 w 12192868"/>
              <a:gd name="connsiteY4" fmla="*/ 0 h 49036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868" h="4903694">
                <a:moveTo>
                  <a:pt x="863" y="0"/>
                </a:moveTo>
                <a:lnTo>
                  <a:pt x="12192868" y="0"/>
                </a:lnTo>
                <a:lnTo>
                  <a:pt x="12183904" y="1855694"/>
                </a:lnTo>
                <a:lnTo>
                  <a:pt x="863" y="4903694"/>
                </a:lnTo>
                <a:cubicBezTo>
                  <a:pt x="3851" y="3699435"/>
                  <a:pt x="-2125" y="1204259"/>
                  <a:pt x="863" y="0"/>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500"/>
          </a:p>
        </p:txBody>
      </p:sp>
      <p:pic>
        <p:nvPicPr>
          <p:cNvPr id="3" name="Grafik 2">
            <a:extLst>
              <a:ext uri="{FF2B5EF4-FFF2-40B4-BE49-F238E27FC236}">
                <a16:creationId xmlns:a16="http://schemas.microsoft.com/office/drawing/2014/main" id="{844496BB-B800-431B-B409-927E72613C8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637193" y="165317"/>
            <a:ext cx="168259" cy="167543"/>
          </a:xfrm>
          <a:prstGeom prst="rect">
            <a:avLst/>
          </a:prstGeom>
        </p:spPr>
      </p:pic>
      <p:cxnSp>
        <p:nvCxnSpPr>
          <p:cNvPr id="17" name="Gerader Verbinder 16">
            <a:extLst>
              <a:ext uri="{FF2B5EF4-FFF2-40B4-BE49-F238E27FC236}">
                <a16:creationId xmlns:a16="http://schemas.microsoft.com/office/drawing/2014/main" id="{A35A87FC-6CCF-4E42-B87A-911A982143A3}"/>
              </a:ext>
            </a:extLst>
          </p:cNvPr>
          <p:cNvCxnSpPr>
            <a:cxnSpLocks/>
          </p:cNvCxnSpPr>
          <p:nvPr userDrawn="1"/>
        </p:nvCxnSpPr>
        <p:spPr>
          <a:xfrm>
            <a:off x="371475" y="404813"/>
            <a:ext cx="11449051"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Foliennummernplatzhalter 5">
            <a:extLst>
              <a:ext uri="{FF2B5EF4-FFF2-40B4-BE49-F238E27FC236}">
                <a16:creationId xmlns:a16="http://schemas.microsoft.com/office/drawing/2014/main" id="{EA208BAE-0C1A-4E1F-BA50-6F642B8CD128}"/>
              </a:ext>
            </a:extLst>
          </p:cNvPr>
          <p:cNvSpPr txBox="1">
            <a:spLocks/>
          </p:cNvSpPr>
          <p:nvPr userDrawn="1"/>
        </p:nvSpPr>
        <p:spPr>
          <a:xfrm>
            <a:off x="11541938" y="6606615"/>
            <a:ext cx="557175" cy="238916"/>
          </a:xfrm>
          <a:prstGeom prst="rect">
            <a:avLst/>
          </a:prstGeom>
        </p:spPr>
        <p:txBody>
          <a:bodyPr vert="horz" lIns="53459" tIns="26729" rIns="53459" bIns="26729" rtlCol="0" anchor="ctr"/>
          <a:lstStyle>
            <a:defPPr>
              <a:defRPr lang="de-DE"/>
            </a:defPPr>
            <a:lvl1pPr marL="0" algn="r" defTabSz="1045159" rtl="0" eaLnBrk="1" latinLnBrk="0" hangingPunct="1">
              <a:defRPr sz="1200" kern="1200">
                <a:solidFill>
                  <a:schemeClr val="tx1">
                    <a:tint val="75000"/>
                  </a:schemeClr>
                </a:solidFill>
                <a:latin typeface="+mn-lt"/>
                <a:ea typeface="+mn-ea"/>
                <a:cs typeface="+mn-cs"/>
              </a:defRPr>
            </a:lvl1pPr>
            <a:lvl2pPr marL="522580" algn="l" defTabSz="1045159" rtl="0" eaLnBrk="1" latinLnBrk="0" hangingPunct="1">
              <a:defRPr sz="2100" kern="1200">
                <a:solidFill>
                  <a:schemeClr val="tx1"/>
                </a:solidFill>
                <a:latin typeface="+mn-lt"/>
                <a:ea typeface="+mn-ea"/>
                <a:cs typeface="+mn-cs"/>
              </a:defRPr>
            </a:lvl2pPr>
            <a:lvl3pPr marL="1045159" algn="l" defTabSz="1045159" rtl="0" eaLnBrk="1" latinLnBrk="0" hangingPunct="1">
              <a:defRPr sz="2100" kern="1200">
                <a:solidFill>
                  <a:schemeClr val="tx1"/>
                </a:solidFill>
                <a:latin typeface="+mn-lt"/>
                <a:ea typeface="+mn-ea"/>
                <a:cs typeface="+mn-cs"/>
              </a:defRPr>
            </a:lvl3pPr>
            <a:lvl4pPr marL="1567739" algn="l" defTabSz="1045159" rtl="0" eaLnBrk="1" latinLnBrk="0" hangingPunct="1">
              <a:defRPr sz="2100" kern="1200">
                <a:solidFill>
                  <a:schemeClr val="tx1"/>
                </a:solidFill>
                <a:latin typeface="+mn-lt"/>
                <a:ea typeface="+mn-ea"/>
                <a:cs typeface="+mn-cs"/>
              </a:defRPr>
            </a:lvl4pPr>
            <a:lvl5pPr marL="2090318" algn="l" defTabSz="1045159" rtl="0" eaLnBrk="1" latinLnBrk="0" hangingPunct="1">
              <a:defRPr sz="2100" kern="1200">
                <a:solidFill>
                  <a:schemeClr val="tx1"/>
                </a:solidFill>
                <a:latin typeface="+mn-lt"/>
                <a:ea typeface="+mn-ea"/>
                <a:cs typeface="+mn-cs"/>
              </a:defRPr>
            </a:lvl5pPr>
            <a:lvl6pPr marL="2612898" algn="l" defTabSz="1045159" rtl="0" eaLnBrk="1" latinLnBrk="0" hangingPunct="1">
              <a:defRPr sz="2100" kern="1200">
                <a:solidFill>
                  <a:schemeClr val="tx1"/>
                </a:solidFill>
                <a:latin typeface="+mn-lt"/>
                <a:ea typeface="+mn-ea"/>
                <a:cs typeface="+mn-cs"/>
              </a:defRPr>
            </a:lvl6pPr>
            <a:lvl7pPr marL="3135478" algn="l" defTabSz="1045159" rtl="0" eaLnBrk="1" latinLnBrk="0" hangingPunct="1">
              <a:defRPr sz="2100" kern="1200">
                <a:solidFill>
                  <a:schemeClr val="tx1"/>
                </a:solidFill>
                <a:latin typeface="+mn-lt"/>
                <a:ea typeface="+mn-ea"/>
                <a:cs typeface="+mn-cs"/>
              </a:defRPr>
            </a:lvl7pPr>
            <a:lvl8pPr marL="3658057" algn="l" defTabSz="1045159" rtl="0" eaLnBrk="1" latinLnBrk="0" hangingPunct="1">
              <a:defRPr sz="2100" kern="1200">
                <a:solidFill>
                  <a:schemeClr val="tx1"/>
                </a:solidFill>
                <a:latin typeface="+mn-lt"/>
                <a:ea typeface="+mn-ea"/>
                <a:cs typeface="+mn-cs"/>
              </a:defRPr>
            </a:lvl8pPr>
            <a:lvl9pPr marL="4180637" algn="l" defTabSz="1045159" rtl="0" eaLnBrk="1" latinLnBrk="0" hangingPunct="1">
              <a:defRPr sz="2100" kern="1200">
                <a:solidFill>
                  <a:schemeClr val="tx1"/>
                </a:solidFill>
                <a:latin typeface="+mn-lt"/>
                <a:ea typeface="+mn-ea"/>
                <a:cs typeface="+mn-cs"/>
              </a:defRPr>
            </a:lvl9pPr>
          </a:lstStyle>
          <a:p>
            <a:pPr algn="r"/>
            <a:fld id="{585A1053-7EE7-49FA-B7FB-DD0111E6FC12}" type="slidenum">
              <a:rPr lang="de-DE" sz="1000" smtClean="0">
                <a:solidFill>
                  <a:srgbClr val="D2AA73"/>
                </a:solidFill>
                <a:latin typeface="Calibri" panose="020F0502020204030204" pitchFamily="34" charset="0"/>
                <a:ea typeface="Verdana" panose="020B0604030504040204" pitchFamily="34" charset="0"/>
                <a:cs typeface="Calibri" panose="020F0502020204030204" pitchFamily="34" charset="0"/>
              </a:rPr>
              <a:pPr algn="r"/>
              <a:t>‹nr.›</a:t>
            </a:fld>
            <a:endParaRPr lang="de-DE" sz="1000" dirty="0">
              <a:solidFill>
                <a:srgbClr val="D2AA73"/>
              </a:solidFill>
              <a:latin typeface="Calibri" panose="020F0502020204030204" pitchFamily="34" charset="0"/>
              <a:ea typeface="Verdana" panose="020B0604030504040204" pitchFamily="34" charset="0"/>
              <a:cs typeface="Calibri" panose="020F0502020204030204" pitchFamily="34" charset="0"/>
            </a:endParaRPr>
          </a:p>
        </p:txBody>
      </p:sp>
      <p:sp>
        <p:nvSpPr>
          <p:cNvPr id="11" name="Textplatzhalter 5">
            <a:extLst>
              <a:ext uri="{FF2B5EF4-FFF2-40B4-BE49-F238E27FC236}">
                <a16:creationId xmlns:a16="http://schemas.microsoft.com/office/drawing/2014/main" id="{0447B2CC-FA00-494B-A7EC-FB46BB595D9F}"/>
              </a:ext>
            </a:extLst>
          </p:cNvPr>
          <p:cNvSpPr>
            <a:spLocks noGrp="1"/>
          </p:cNvSpPr>
          <p:nvPr>
            <p:ph type="body" sz="quarter" idx="19" hasCustomPrompt="1"/>
          </p:nvPr>
        </p:nvSpPr>
        <p:spPr>
          <a:xfrm>
            <a:off x="371475" y="410277"/>
            <a:ext cx="7610476" cy="612775"/>
          </a:xfrm>
          <a:prstGeom prst="rect">
            <a:avLst/>
          </a:prstGeom>
        </p:spPr>
        <p:txBody>
          <a:bodyPr lIns="0" tIns="108000" bIns="0"/>
          <a:lstStyle>
            <a:lvl1pPr marL="0" indent="0">
              <a:buNone/>
              <a:defRPr sz="3000">
                <a:latin typeface="+mn-lt"/>
              </a:defRPr>
            </a:lvl1pPr>
          </a:lstStyle>
          <a:p>
            <a:pPr lvl="0"/>
            <a:r>
              <a:rPr lang="de-DE" dirty="0"/>
              <a:t>HEADLINE</a:t>
            </a:r>
          </a:p>
        </p:txBody>
      </p:sp>
    </p:spTree>
    <p:extLst>
      <p:ext uri="{BB962C8B-B14F-4D97-AF65-F5344CB8AC3E}">
        <p14:creationId xmlns:p14="http://schemas.microsoft.com/office/powerpoint/2010/main" val="176913720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5_Leere Folie">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844496BB-B800-431B-B409-927E72613C8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637193" y="165317"/>
            <a:ext cx="168259" cy="167543"/>
          </a:xfrm>
          <a:prstGeom prst="rect">
            <a:avLst/>
          </a:prstGeom>
        </p:spPr>
      </p:pic>
      <p:cxnSp>
        <p:nvCxnSpPr>
          <p:cNvPr id="17" name="Gerader Verbinder 16">
            <a:extLst>
              <a:ext uri="{FF2B5EF4-FFF2-40B4-BE49-F238E27FC236}">
                <a16:creationId xmlns:a16="http://schemas.microsoft.com/office/drawing/2014/main" id="{A35A87FC-6CCF-4E42-B87A-911A982143A3}"/>
              </a:ext>
            </a:extLst>
          </p:cNvPr>
          <p:cNvCxnSpPr>
            <a:cxnSpLocks/>
          </p:cNvCxnSpPr>
          <p:nvPr userDrawn="1"/>
        </p:nvCxnSpPr>
        <p:spPr>
          <a:xfrm>
            <a:off x="371475" y="404813"/>
            <a:ext cx="11449051"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7" name="Grafik 6">
            <a:extLst>
              <a:ext uri="{FF2B5EF4-FFF2-40B4-BE49-F238E27FC236}">
                <a16:creationId xmlns:a16="http://schemas.microsoft.com/office/drawing/2014/main" id="{9F759607-604E-41FA-A687-F08776EFC7D5}"/>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35781" t="72258" r="39219"/>
          <a:stretch/>
        </p:blipFill>
        <p:spPr>
          <a:xfrm>
            <a:off x="1" y="5685576"/>
            <a:ext cx="1974609" cy="1172424"/>
          </a:xfrm>
          <a:prstGeom prst="rect">
            <a:avLst/>
          </a:prstGeom>
        </p:spPr>
      </p:pic>
      <p:sp>
        <p:nvSpPr>
          <p:cNvPr id="9" name="Foliennummernplatzhalter 5">
            <a:extLst>
              <a:ext uri="{FF2B5EF4-FFF2-40B4-BE49-F238E27FC236}">
                <a16:creationId xmlns:a16="http://schemas.microsoft.com/office/drawing/2014/main" id="{7F93EA38-1D45-42F7-B3AB-31B17EA40B58}"/>
              </a:ext>
            </a:extLst>
          </p:cNvPr>
          <p:cNvSpPr txBox="1">
            <a:spLocks/>
          </p:cNvSpPr>
          <p:nvPr userDrawn="1"/>
        </p:nvSpPr>
        <p:spPr>
          <a:xfrm>
            <a:off x="11541938" y="6606615"/>
            <a:ext cx="557175" cy="238916"/>
          </a:xfrm>
          <a:prstGeom prst="rect">
            <a:avLst/>
          </a:prstGeom>
        </p:spPr>
        <p:txBody>
          <a:bodyPr vert="horz" lIns="53459" tIns="26729" rIns="53459" bIns="26729" rtlCol="0" anchor="ctr"/>
          <a:lstStyle>
            <a:defPPr>
              <a:defRPr lang="de-DE"/>
            </a:defPPr>
            <a:lvl1pPr marL="0" algn="r" defTabSz="1045159" rtl="0" eaLnBrk="1" latinLnBrk="0" hangingPunct="1">
              <a:defRPr sz="1200" kern="1200">
                <a:solidFill>
                  <a:schemeClr val="tx1">
                    <a:tint val="75000"/>
                  </a:schemeClr>
                </a:solidFill>
                <a:latin typeface="+mn-lt"/>
                <a:ea typeface="+mn-ea"/>
                <a:cs typeface="+mn-cs"/>
              </a:defRPr>
            </a:lvl1pPr>
            <a:lvl2pPr marL="522580" algn="l" defTabSz="1045159" rtl="0" eaLnBrk="1" latinLnBrk="0" hangingPunct="1">
              <a:defRPr sz="2100" kern="1200">
                <a:solidFill>
                  <a:schemeClr val="tx1"/>
                </a:solidFill>
                <a:latin typeface="+mn-lt"/>
                <a:ea typeface="+mn-ea"/>
                <a:cs typeface="+mn-cs"/>
              </a:defRPr>
            </a:lvl2pPr>
            <a:lvl3pPr marL="1045159" algn="l" defTabSz="1045159" rtl="0" eaLnBrk="1" latinLnBrk="0" hangingPunct="1">
              <a:defRPr sz="2100" kern="1200">
                <a:solidFill>
                  <a:schemeClr val="tx1"/>
                </a:solidFill>
                <a:latin typeface="+mn-lt"/>
                <a:ea typeface="+mn-ea"/>
                <a:cs typeface="+mn-cs"/>
              </a:defRPr>
            </a:lvl3pPr>
            <a:lvl4pPr marL="1567739" algn="l" defTabSz="1045159" rtl="0" eaLnBrk="1" latinLnBrk="0" hangingPunct="1">
              <a:defRPr sz="2100" kern="1200">
                <a:solidFill>
                  <a:schemeClr val="tx1"/>
                </a:solidFill>
                <a:latin typeface="+mn-lt"/>
                <a:ea typeface="+mn-ea"/>
                <a:cs typeface="+mn-cs"/>
              </a:defRPr>
            </a:lvl4pPr>
            <a:lvl5pPr marL="2090318" algn="l" defTabSz="1045159" rtl="0" eaLnBrk="1" latinLnBrk="0" hangingPunct="1">
              <a:defRPr sz="2100" kern="1200">
                <a:solidFill>
                  <a:schemeClr val="tx1"/>
                </a:solidFill>
                <a:latin typeface="+mn-lt"/>
                <a:ea typeface="+mn-ea"/>
                <a:cs typeface="+mn-cs"/>
              </a:defRPr>
            </a:lvl5pPr>
            <a:lvl6pPr marL="2612898" algn="l" defTabSz="1045159" rtl="0" eaLnBrk="1" latinLnBrk="0" hangingPunct="1">
              <a:defRPr sz="2100" kern="1200">
                <a:solidFill>
                  <a:schemeClr val="tx1"/>
                </a:solidFill>
                <a:latin typeface="+mn-lt"/>
                <a:ea typeface="+mn-ea"/>
                <a:cs typeface="+mn-cs"/>
              </a:defRPr>
            </a:lvl6pPr>
            <a:lvl7pPr marL="3135478" algn="l" defTabSz="1045159" rtl="0" eaLnBrk="1" latinLnBrk="0" hangingPunct="1">
              <a:defRPr sz="2100" kern="1200">
                <a:solidFill>
                  <a:schemeClr val="tx1"/>
                </a:solidFill>
                <a:latin typeface="+mn-lt"/>
                <a:ea typeface="+mn-ea"/>
                <a:cs typeface="+mn-cs"/>
              </a:defRPr>
            </a:lvl7pPr>
            <a:lvl8pPr marL="3658057" algn="l" defTabSz="1045159" rtl="0" eaLnBrk="1" latinLnBrk="0" hangingPunct="1">
              <a:defRPr sz="2100" kern="1200">
                <a:solidFill>
                  <a:schemeClr val="tx1"/>
                </a:solidFill>
                <a:latin typeface="+mn-lt"/>
                <a:ea typeface="+mn-ea"/>
                <a:cs typeface="+mn-cs"/>
              </a:defRPr>
            </a:lvl8pPr>
            <a:lvl9pPr marL="4180637" algn="l" defTabSz="1045159" rtl="0" eaLnBrk="1" latinLnBrk="0" hangingPunct="1">
              <a:defRPr sz="2100" kern="1200">
                <a:solidFill>
                  <a:schemeClr val="tx1"/>
                </a:solidFill>
                <a:latin typeface="+mn-lt"/>
                <a:ea typeface="+mn-ea"/>
                <a:cs typeface="+mn-cs"/>
              </a:defRPr>
            </a:lvl9pPr>
          </a:lstStyle>
          <a:p>
            <a:pPr algn="r"/>
            <a:fld id="{585A1053-7EE7-49FA-B7FB-DD0111E6FC12}" type="slidenum">
              <a:rPr lang="de-DE" sz="1000" smtClean="0">
                <a:solidFill>
                  <a:srgbClr val="D2AA73"/>
                </a:solidFill>
                <a:latin typeface="Calibri" panose="020F0502020204030204" pitchFamily="34" charset="0"/>
                <a:ea typeface="Verdana" panose="020B0604030504040204" pitchFamily="34" charset="0"/>
                <a:cs typeface="Calibri" panose="020F0502020204030204" pitchFamily="34" charset="0"/>
              </a:rPr>
              <a:pPr algn="r"/>
              <a:t>‹nr.›</a:t>
            </a:fld>
            <a:endParaRPr lang="de-DE" sz="1000" dirty="0">
              <a:solidFill>
                <a:srgbClr val="D2AA73"/>
              </a:solidFill>
              <a:latin typeface="Calibri" panose="020F0502020204030204" pitchFamily="34" charset="0"/>
              <a:ea typeface="Verdana" panose="020B0604030504040204" pitchFamily="34" charset="0"/>
              <a:cs typeface="Calibri" panose="020F0502020204030204" pitchFamily="34" charset="0"/>
            </a:endParaRPr>
          </a:p>
        </p:txBody>
      </p:sp>
      <p:sp>
        <p:nvSpPr>
          <p:cNvPr id="12" name="Textplatzhalter 5">
            <a:extLst>
              <a:ext uri="{FF2B5EF4-FFF2-40B4-BE49-F238E27FC236}">
                <a16:creationId xmlns:a16="http://schemas.microsoft.com/office/drawing/2014/main" id="{4237F373-1568-4510-97C8-6020EF59D2A3}"/>
              </a:ext>
            </a:extLst>
          </p:cNvPr>
          <p:cNvSpPr>
            <a:spLocks noGrp="1"/>
          </p:cNvSpPr>
          <p:nvPr>
            <p:ph type="body" sz="quarter" idx="19" hasCustomPrompt="1"/>
          </p:nvPr>
        </p:nvSpPr>
        <p:spPr>
          <a:xfrm>
            <a:off x="371475" y="410277"/>
            <a:ext cx="7610476" cy="612775"/>
          </a:xfrm>
          <a:prstGeom prst="rect">
            <a:avLst/>
          </a:prstGeom>
        </p:spPr>
        <p:txBody>
          <a:bodyPr lIns="0" tIns="108000" bIns="0"/>
          <a:lstStyle>
            <a:lvl1pPr marL="0" indent="0">
              <a:buNone/>
              <a:defRPr sz="3000">
                <a:latin typeface="+mn-lt"/>
              </a:defRPr>
            </a:lvl1pPr>
          </a:lstStyle>
          <a:p>
            <a:pPr lvl="0"/>
            <a:r>
              <a:rPr lang="de-DE" dirty="0"/>
              <a:t>HEADLINE</a:t>
            </a:r>
          </a:p>
        </p:txBody>
      </p:sp>
    </p:spTree>
    <p:extLst>
      <p:ext uri="{BB962C8B-B14F-4D97-AF65-F5344CB8AC3E}">
        <p14:creationId xmlns:p14="http://schemas.microsoft.com/office/powerpoint/2010/main" val="380347092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Leere Folie mit HG">
    <p:bg>
      <p:bgPr>
        <a:blipFill>
          <a:blip r:embed="rId2">
            <a:extLst>
              <a:ext uri="{BEBA8EAE-BF5A-486C-A8C5-ECC9F3942E4B}">
                <a14:imgProps xmlns:a14="http://schemas.microsoft.com/office/drawing/2010/main">
                  <a14:imgLayer r:embed="rId3">
                    <a14:imgEffect>
                      <a14:artisticPencilSketch trans="100000" pressure="0"/>
                    </a14:imgEffect>
                  </a14:imgLayer>
                </a14:imgProps>
              </a:ext>
            </a:extLst>
          </a:blip>
          <a:tile tx="0" ty="0" sx="100000" sy="100000" flip="none" algn="tl"/>
        </a:blipFill>
        <a:effectLst/>
      </p:bgPr>
    </p:bg>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72CEC205-EC0F-4309-BACB-4DB07A7FC8AB}"/>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31004" r="26095" b="10268"/>
          <a:stretch/>
        </p:blipFill>
        <p:spPr>
          <a:xfrm>
            <a:off x="1" y="0"/>
            <a:ext cx="12192000" cy="6858000"/>
          </a:xfrm>
          <a:prstGeom prst="rect">
            <a:avLst/>
          </a:prstGeom>
        </p:spPr>
      </p:pic>
      <p:pic>
        <p:nvPicPr>
          <p:cNvPr id="7" name="Grafik 6" descr="Ein Bild, das Zeichnung enthält.&#10;&#10;Automatisch generierte Beschreibung">
            <a:extLst>
              <a:ext uri="{FF2B5EF4-FFF2-40B4-BE49-F238E27FC236}">
                <a16:creationId xmlns:a16="http://schemas.microsoft.com/office/drawing/2014/main" id="{5F18E6FC-AB86-4192-8EAC-A4F34B12E47D}"/>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636251" y="165316"/>
            <a:ext cx="169200" cy="169200"/>
          </a:xfrm>
          <a:prstGeom prst="rect">
            <a:avLst/>
          </a:prstGeom>
        </p:spPr>
      </p:pic>
      <p:cxnSp>
        <p:nvCxnSpPr>
          <p:cNvPr id="4" name="Gerader Verbinder 3">
            <a:extLst>
              <a:ext uri="{FF2B5EF4-FFF2-40B4-BE49-F238E27FC236}">
                <a16:creationId xmlns:a16="http://schemas.microsoft.com/office/drawing/2014/main" id="{2651C624-3582-4A53-B157-D0E7ED201F8F}"/>
              </a:ext>
            </a:extLst>
          </p:cNvPr>
          <p:cNvCxnSpPr>
            <a:cxnSpLocks/>
          </p:cNvCxnSpPr>
          <p:nvPr userDrawn="1"/>
        </p:nvCxnSpPr>
        <p:spPr>
          <a:xfrm>
            <a:off x="371475" y="404813"/>
            <a:ext cx="11449051"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6" name="Textplatzhalter 5">
            <a:extLst>
              <a:ext uri="{FF2B5EF4-FFF2-40B4-BE49-F238E27FC236}">
                <a16:creationId xmlns:a16="http://schemas.microsoft.com/office/drawing/2014/main" id="{327BF31C-C656-4250-95F1-2CD01E885F61}"/>
              </a:ext>
            </a:extLst>
          </p:cNvPr>
          <p:cNvSpPr>
            <a:spLocks noGrp="1"/>
          </p:cNvSpPr>
          <p:nvPr>
            <p:ph type="body" sz="quarter" idx="19" hasCustomPrompt="1"/>
          </p:nvPr>
        </p:nvSpPr>
        <p:spPr>
          <a:xfrm>
            <a:off x="371475" y="410277"/>
            <a:ext cx="7610476" cy="612775"/>
          </a:xfrm>
          <a:prstGeom prst="rect">
            <a:avLst/>
          </a:prstGeom>
        </p:spPr>
        <p:txBody>
          <a:bodyPr lIns="0" tIns="108000" bIns="0"/>
          <a:lstStyle>
            <a:lvl1pPr marL="0" indent="0">
              <a:buNone/>
              <a:defRPr sz="3000">
                <a:solidFill>
                  <a:schemeClr val="bg1"/>
                </a:solidFill>
                <a:latin typeface="+mn-lt"/>
              </a:defRPr>
            </a:lvl1pPr>
          </a:lstStyle>
          <a:p>
            <a:pPr lvl="0"/>
            <a:r>
              <a:rPr lang="de-DE" dirty="0"/>
              <a:t>HEADLINE</a:t>
            </a:r>
          </a:p>
        </p:txBody>
      </p:sp>
    </p:spTree>
    <p:extLst>
      <p:ext uri="{BB962C8B-B14F-4D97-AF65-F5344CB8AC3E}">
        <p14:creationId xmlns:p14="http://schemas.microsoft.com/office/powerpoint/2010/main" val="336169996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_Folie mit Bild und Datenstrom">
    <p:spTree>
      <p:nvGrpSpPr>
        <p:cNvPr id="1" name=""/>
        <p:cNvGrpSpPr/>
        <p:nvPr/>
      </p:nvGrpSpPr>
      <p:grpSpPr>
        <a:xfrm>
          <a:off x="0" y="0"/>
          <a:ext cx="0" cy="0"/>
          <a:chOff x="0" y="0"/>
          <a:chExt cx="0" cy="0"/>
        </a:xfrm>
      </p:grpSpPr>
      <p:pic>
        <p:nvPicPr>
          <p:cNvPr id="5" name="Grafik 4" descr="Ein Bild, das Person, Mann, haltend, Computer enthält.&#10;&#10;Automatisch generierte Beschreibung">
            <a:extLst>
              <a:ext uri="{FF2B5EF4-FFF2-40B4-BE49-F238E27FC236}">
                <a16:creationId xmlns:a16="http://schemas.microsoft.com/office/drawing/2014/main" id="{586AF70C-9503-46A3-BB82-06258BAD7F3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493" r="9509"/>
          <a:stretch/>
        </p:blipFill>
        <p:spPr>
          <a:xfrm>
            <a:off x="6530653" y="0"/>
            <a:ext cx="5661348" cy="6858000"/>
          </a:xfrm>
          <a:prstGeom prst="rect">
            <a:avLst/>
          </a:prstGeom>
        </p:spPr>
      </p:pic>
      <p:pic>
        <p:nvPicPr>
          <p:cNvPr id="20" name="Grafik 19">
            <a:extLst>
              <a:ext uri="{FF2B5EF4-FFF2-40B4-BE49-F238E27FC236}">
                <a16:creationId xmlns:a16="http://schemas.microsoft.com/office/drawing/2014/main" id="{248F2BB8-630B-43B4-B482-A46B5DCA85EC}"/>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r="79685" b="31359"/>
          <a:stretch/>
        </p:blipFill>
        <p:spPr>
          <a:xfrm>
            <a:off x="11637209" y="165118"/>
            <a:ext cx="168244" cy="167943"/>
          </a:xfrm>
          <a:prstGeom prst="rect">
            <a:avLst/>
          </a:prstGeom>
        </p:spPr>
      </p:pic>
      <p:sp>
        <p:nvSpPr>
          <p:cNvPr id="15" name="Textplatzhalter 4">
            <a:extLst>
              <a:ext uri="{FF2B5EF4-FFF2-40B4-BE49-F238E27FC236}">
                <a16:creationId xmlns:a16="http://schemas.microsoft.com/office/drawing/2014/main" id="{2D55703D-9F62-41F9-9D2C-184C2903C1B4}"/>
              </a:ext>
            </a:extLst>
          </p:cNvPr>
          <p:cNvSpPr>
            <a:spLocks noGrp="1"/>
          </p:cNvSpPr>
          <p:nvPr>
            <p:ph type="body" sz="quarter" idx="12" hasCustomPrompt="1"/>
          </p:nvPr>
        </p:nvSpPr>
        <p:spPr>
          <a:xfrm>
            <a:off x="371474" y="1323189"/>
            <a:ext cx="5525905" cy="3804619"/>
          </a:xfrm>
          <a:prstGeom prst="rect">
            <a:avLst/>
          </a:prstGeom>
        </p:spPr>
        <p:txBody>
          <a:bodyPr lIns="0" tIns="36000" rIns="68400" bIns="36000">
            <a:normAutofit/>
          </a:bodyPr>
          <a:lstStyle>
            <a:lvl1pPr marL="0" marR="0" indent="0" algn="l" defTabSz="814900" rtl="0" eaLnBrk="1" fontAlgn="auto" latinLnBrk="0" hangingPunct="1">
              <a:lnSpc>
                <a:spcPct val="130000"/>
              </a:lnSpc>
              <a:spcBef>
                <a:spcPts val="0"/>
              </a:spcBef>
              <a:spcAft>
                <a:spcPts val="0"/>
              </a:spcAft>
              <a:buClr>
                <a:srgbClr val="A5027D"/>
              </a:buClr>
              <a:buSzTx/>
              <a:buFont typeface="Arial" panose="020B0604020202020204" pitchFamily="34" charset="0"/>
              <a:buNone/>
              <a:tabLst/>
              <a:defRPr sz="1600" baseline="0">
                <a:solidFill>
                  <a:schemeClr val="accent1"/>
                </a:solidFill>
                <a:latin typeface="Calibri Light" panose="020F0302020204030204" pitchFamily="34" charset="0"/>
                <a:cs typeface="Calibri Light" panose="020F0302020204030204" pitchFamily="34" charset="0"/>
              </a:defRPr>
            </a:lvl1pPr>
            <a:lvl2pPr marL="403190" marR="0" indent="-197995" algn="l" defTabSz="814900" rtl="0" eaLnBrk="1" fontAlgn="auto" latinLnBrk="0" hangingPunct="1">
              <a:lnSpc>
                <a:spcPct val="130000"/>
              </a:lnSpc>
              <a:spcBef>
                <a:spcPts val="0"/>
              </a:spcBef>
              <a:spcAft>
                <a:spcPts val="0"/>
              </a:spcAft>
              <a:buClr>
                <a:srgbClr val="A5027D"/>
              </a:buClr>
              <a:buSzTx/>
              <a:buFont typeface="Arial" panose="020B0604020202020204" pitchFamily="34" charset="0"/>
              <a:buChar char="–"/>
              <a:tabLst/>
              <a:defRPr sz="1300" baseline="0">
                <a:solidFill>
                  <a:schemeClr val="accent3"/>
                </a:solidFill>
              </a:defRPr>
            </a:lvl2pPr>
            <a:lvl3pPr marL="403190" marR="0" indent="0" algn="l" defTabSz="814900" rtl="0" eaLnBrk="1" fontAlgn="auto" latinLnBrk="0" hangingPunct="1">
              <a:lnSpc>
                <a:spcPct val="130000"/>
              </a:lnSpc>
              <a:spcBef>
                <a:spcPts val="0"/>
              </a:spcBef>
              <a:spcAft>
                <a:spcPts val="0"/>
              </a:spcAft>
              <a:buClr>
                <a:srgbClr val="A5027D"/>
              </a:buClr>
              <a:buSzTx/>
              <a:buFont typeface="Arial" panose="020B0604020202020204" pitchFamily="34" charset="0"/>
              <a:buNone/>
              <a:tabLst/>
              <a:defRPr sz="1600" baseline="0">
                <a:solidFill>
                  <a:schemeClr val="accent3"/>
                </a:solidFill>
                <a:latin typeface="Calibri Light" panose="020F0302020204030204" pitchFamily="34" charset="0"/>
                <a:cs typeface="Calibri Light" panose="020F0302020204030204" pitchFamily="34" charset="0"/>
              </a:defRPr>
            </a:lvl3pPr>
          </a:lstStyle>
          <a:p>
            <a:pPr lvl="0"/>
            <a:r>
              <a:rPr lang="de-DE" dirty="0"/>
              <a:t>xxx</a:t>
            </a:r>
          </a:p>
          <a:p>
            <a:pPr lvl="2"/>
            <a:endParaRPr lang="de-DE" dirty="0"/>
          </a:p>
        </p:txBody>
      </p:sp>
      <p:sp>
        <p:nvSpPr>
          <p:cNvPr id="9" name="Textplatzhalter 5">
            <a:extLst>
              <a:ext uri="{FF2B5EF4-FFF2-40B4-BE49-F238E27FC236}">
                <a16:creationId xmlns:a16="http://schemas.microsoft.com/office/drawing/2014/main" id="{5E2D6176-453F-455C-96CF-6B6FC1C98A2E}"/>
              </a:ext>
            </a:extLst>
          </p:cNvPr>
          <p:cNvSpPr>
            <a:spLocks noGrp="1"/>
          </p:cNvSpPr>
          <p:nvPr>
            <p:ph type="body" sz="quarter" idx="19" hasCustomPrompt="1"/>
          </p:nvPr>
        </p:nvSpPr>
        <p:spPr>
          <a:xfrm>
            <a:off x="371475" y="410277"/>
            <a:ext cx="5525904" cy="612775"/>
          </a:xfrm>
          <a:prstGeom prst="rect">
            <a:avLst/>
          </a:prstGeom>
        </p:spPr>
        <p:txBody>
          <a:bodyPr lIns="0" tIns="108000" bIns="0"/>
          <a:lstStyle>
            <a:lvl1pPr marL="0" indent="0">
              <a:buNone/>
              <a:defRPr sz="3000">
                <a:latin typeface="+mn-lt"/>
              </a:defRPr>
            </a:lvl1pPr>
          </a:lstStyle>
          <a:p>
            <a:pPr lvl="0"/>
            <a:r>
              <a:rPr lang="de-DE" dirty="0"/>
              <a:t>HEADLINE</a:t>
            </a:r>
          </a:p>
        </p:txBody>
      </p:sp>
      <p:pic>
        <p:nvPicPr>
          <p:cNvPr id="8" name="Grafik 7">
            <a:extLst>
              <a:ext uri="{FF2B5EF4-FFF2-40B4-BE49-F238E27FC236}">
                <a16:creationId xmlns:a16="http://schemas.microsoft.com/office/drawing/2014/main" id="{5CAC9846-E737-449E-B070-C38C222616E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14835" b="36043"/>
          <a:stretch/>
        </p:blipFill>
        <p:spPr>
          <a:xfrm>
            <a:off x="0" y="5177541"/>
            <a:ext cx="12192000" cy="1680459"/>
          </a:xfrm>
          <a:prstGeom prst="rect">
            <a:avLst/>
          </a:prstGeom>
        </p:spPr>
      </p:pic>
      <p:cxnSp>
        <p:nvCxnSpPr>
          <p:cNvPr id="17" name="Gerader Verbinder 16">
            <a:extLst>
              <a:ext uri="{FF2B5EF4-FFF2-40B4-BE49-F238E27FC236}">
                <a16:creationId xmlns:a16="http://schemas.microsoft.com/office/drawing/2014/main" id="{A35A87FC-6CCF-4E42-B87A-911A982143A3}"/>
              </a:ext>
            </a:extLst>
          </p:cNvPr>
          <p:cNvCxnSpPr>
            <a:cxnSpLocks/>
          </p:cNvCxnSpPr>
          <p:nvPr userDrawn="1"/>
        </p:nvCxnSpPr>
        <p:spPr>
          <a:xfrm>
            <a:off x="371475" y="404813"/>
            <a:ext cx="11449051"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26885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22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mit Grafik 1">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6EB63CEA-5853-4297-A9F3-CACAB4E312B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2600"/>
          <a:stretch/>
        </p:blipFill>
        <p:spPr>
          <a:xfrm>
            <a:off x="5193792" y="0"/>
            <a:ext cx="6998208" cy="6858000"/>
          </a:xfrm>
          <a:prstGeom prst="rect">
            <a:avLst/>
          </a:prstGeom>
        </p:spPr>
      </p:pic>
      <p:pic>
        <p:nvPicPr>
          <p:cNvPr id="27" name="Grafik 26">
            <a:extLst>
              <a:ext uri="{FF2B5EF4-FFF2-40B4-BE49-F238E27FC236}">
                <a16:creationId xmlns:a16="http://schemas.microsoft.com/office/drawing/2014/main" id="{BA0643DC-95D8-4D7B-93F1-BA5CD09ECE6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35781" t="72258" r="39219"/>
          <a:stretch/>
        </p:blipFill>
        <p:spPr>
          <a:xfrm>
            <a:off x="0" y="5685576"/>
            <a:ext cx="1974609" cy="1172424"/>
          </a:xfrm>
          <a:prstGeom prst="rect">
            <a:avLst/>
          </a:prstGeom>
        </p:spPr>
      </p:pic>
      <p:cxnSp>
        <p:nvCxnSpPr>
          <p:cNvPr id="23" name="Gerader Verbinder 22">
            <a:extLst>
              <a:ext uri="{FF2B5EF4-FFF2-40B4-BE49-F238E27FC236}">
                <a16:creationId xmlns:a16="http://schemas.microsoft.com/office/drawing/2014/main" id="{BCE3769E-6AA1-4886-B680-17A5AFEDB3D8}"/>
              </a:ext>
            </a:extLst>
          </p:cNvPr>
          <p:cNvCxnSpPr>
            <a:cxnSpLocks/>
          </p:cNvCxnSpPr>
          <p:nvPr userDrawn="1"/>
        </p:nvCxnSpPr>
        <p:spPr>
          <a:xfrm>
            <a:off x="371475" y="404813"/>
            <a:ext cx="803598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8" name="Foliennummernplatzhalter 5">
            <a:extLst>
              <a:ext uri="{FF2B5EF4-FFF2-40B4-BE49-F238E27FC236}">
                <a16:creationId xmlns:a16="http://schemas.microsoft.com/office/drawing/2014/main" id="{DB505B6B-BA2B-4CD1-BF83-F6CA65BBB8C8}"/>
              </a:ext>
            </a:extLst>
          </p:cNvPr>
          <p:cNvSpPr txBox="1">
            <a:spLocks/>
          </p:cNvSpPr>
          <p:nvPr userDrawn="1"/>
        </p:nvSpPr>
        <p:spPr>
          <a:xfrm>
            <a:off x="11541937" y="6606615"/>
            <a:ext cx="557175" cy="238916"/>
          </a:xfrm>
          <a:prstGeom prst="rect">
            <a:avLst/>
          </a:prstGeom>
        </p:spPr>
        <p:txBody>
          <a:bodyPr vert="horz" lIns="53459" tIns="26729" rIns="53459" bIns="26729" rtlCol="0" anchor="ctr"/>
          <a:lstStyle>
            <a:defPPr>
              <a:defRPr lang="de-DE"/>
            </a:defPPr>
            <a:lvl1pPr marL="0" algn="r" defTabSz="1045159" rtl="0" eaLnBrk="1" latinLnBrk="0" hangingPunct="1">
              <a:defRPr sz="1200" kern="1200">
                <a:solidFill>
                  <a:schemeClr val="tx1">
                    <a:tint val="75000"/>
                  </a:schemeClr>
                </a:solidFill>
                <a:latin typeface="+mn-lt"/>
                <a:ea typeface="+mn-ea"/>
                <a:cs typeface="+mn-cs"/>
              </a:defRPr>
            </a:lvl1pPr>
            <a:lvl2pPr marL="522580" algn="l" defTabSz="1045159" rtl="0" eaLnBrk="1" latinLnBrk="0" hangingPunct="1">
              <a:defRPr sz="2100" kern="1200">
                <a:solidFill>
                  <a:schemeClr val="tx1"/>
                </a:solidFill>
                <a:latin typeface="+mn-lt"/>
                <a:ea typeface="+mn-ea"/>
                <a:cs typeface="+mn-cs"/>
              </a:defRPr>
            </a:lvl2pPr>
            <a:lvl3pPr marL="1045159" algn="l" defTabSz="1045159" rtl="0" eaLnBrk="1" latinLnBrk="0" hangingPunct="1">
              <a:defRPr sz="2100" kern="1200">
                <a:solidFill>
                  <a:schemeClr val="tx1"/>
                </a:solidFill>
                <a:latin typeface="+mn-lt"/>
                <a:ea typeface="+mn-ea"/>
                <a:cs typeface="+mn-cs"/>
              </a:defRPr>
            </a:lvl3pPr>
            <a:lvl4pPr marL="1567739" algn="l" defTabSz="1045159" rtl="0" eaLnBrk="1" latinLnBrk="0" hangingPunct="1">
              <a:defRPr sz="2100" kern="1200">
                <a:solidFill>
                  <a:schemeClr val="tx1"/>
                </a:solidFill>
                <a:latin typeface="+mn-lt"/>
                <a:ea typeface="+mn-ea"/>
                <a:cs typeface="+mn-cs"/>
              </a:defRPr>
            </a:lvl4pPr>
            <a:lvl5pPr marL="2090318" algn="l" defTabSz="1045159" rtl="0" eaLnBrk="1" latinLnBrk="0" hangingPunct="1">
              <a:defRPr sz="2100" kern="1200">
                <a:solidFill>
                  <a:schemeClr val="tx1"/>
                </a:solidFill>
                <a:latin typeface="+mn-lt"/>
                <a:ea typeface="+mn-ea"/>
                <a:cs typeface="+mn-cs"/>
              </a:defRPr>
            </a:lvl5pPr>
            <a:lvl6pPr marL="2612898" algn="l" defTabSz="1045159" rtl="0" eaLnBrk="1" latinLnBrk="0" hangingPunct="1">
              <a:defRPr sz="2100" kern="1200">
                <a:solidFill>
                  <a:schemeClr val="tx1"/>
                </a:solidFill>
                <a:latin typeface="+mn-lt"/>
                <a:ea typeface="+mn-ea"/>
                <a:cs typeface="+mn-cs"/>
              </a:defRPr>
            </a:lvl6pPr>
            <a:lvl7pPr marL="3135478" algn="l" defTabSz="1045159" rtl="0" eaLnBrk="1" latinLnBrk="0" hangingPunct="1">
              <a:defRPr sz="2100" kern="1200">
                <a:solidFill>
                  <a:schemeClr val="tx1"/>
                </a:solidFill>
                <a:latin typeface="+mn-lt"/>
                <a:ea typeface="+mn-ea"/>
                <a:cs typeface="+mn-cs"/>
              </a:defRPr>
            </a:lvl7pPr>
            <a:lvl8pPr marL="3658057" algn="l" defTabSz="1045159" rtl="0" eaLnBrk="1" latinLnBrk="0" hangingPunct="1">
              <a:defRPr sz="2100" kern="1200">
                <a:solidFill>
                  <a:schemeClr val="tx1"/>
                </a:solidFill>
                <a:latin typeface="+mn-lt"/>
                <a:ea typeface="+mn-ea"/>
                <a:cs typeface="+mn-cs"/>
              </a:defRPr>
            </a:lvl8pPr>
            <a:lvl9pPr marL="4180637" algn="l" defTabSz="1045159" rtl="0" eaLnBrk="1" latinLnBrk="0" hangingPunct="1">
              <a:defRPr sz="2100" kern="1200">
                <a:solidFill>
                  <a:schemeClr val="tx1"/>
                </a:solidFill>
                <a:latin typeface="+mn-lt"/>
                <a:ea typeface="+mn-ea"/>
                <a:cs typeface="+mn-cs"/>
              </a:defRPr>
            </a:lvl9pPr>
          </a:lstStyle>
          <a:p>
            <a:pPr algn="r"/>
            <a:fld id="{585A1053-7EE7-49FA-B7FB-DD0111E6FC12}" type="slidenum">
              <a:rPr lang="de-DE" sz="1000" smtClean="0">
                <a:solidFill>
                  <a:schemeClr val="bg1"/>
                </a:solidFill>
                <a:latin typeface="Calibri" panose="020F0502020204030204" pitchFamily="34" charset="0"/>
                <a:ea typeface="Verdana" panose="020B0604030504040204" pitchFamily="34" charset="0"/>
                <a:cs typeface="Calibri" panose="020F0502020204030204" pitchFamily="34" charset="0"/>
              </a:rPr>
              <a:pPr algn="r"/>
              <a:t>‹nr.›</a:t>
            </a:fld>
            <a:endParaRPr lang="de-DE" sz="1000" dirty="0">
              <a:solidFill>
                <a:schemeClr val="bg1"/>
              </a:solidFill>
              <a:latin typeface="Calibri" panose="020F0502020204030204" pitchFamily="34" charset="0"/>
              <a:ea typeface="Verdana" panose="020B0604030504040204" pitchFamily="34" charset="0"/>
              <a:cs typeface="Calibri" panose="020F0502020204030204" pitchFamily="34" charset="0"/>
            </a:endParaRPr>
          </a:p>
        </p:txBody>
      </p:sp>
      <p:sp>
        <p:nvSpPr>
          <p:cNvPr id="29" name="Textplatzhalter 4">
            <a:extLst>
              <a:ext uri="{FF2B5EF4-FFF2-40B4-BE49-F238E27FC236}">
                <a16:creationId xmlns:a16="http://schemas.microsoft.com/office/drawing/2014/main" id="{4E769CD3-DF25-47BB-8F08-A3E428CFA4B4}"/>
              </a:ext>
            </a:extLst>
          </p:cNvPr>
          <p:cNvSpPr>
            <a:spLocks noGrp="1"/>
          </p:cNvSpPr>
          <p:nvPr>
            <p:ph type="body" sz="quarter" idx="18" hasCustomPrompt="1"/>
          </p:nvPr>
        </p:nvSpPr>
        <p:spPr>
          <a:xfrm>
            <a:off x="371474" y="1323188"/>
            <a:ext cx="5348008" cy="4234929"/>
          </a:xfrm>
          <a:prstGeom prst="rect">
            <a:avLst/>
          </a:prstGeom>
        </p:spPr>
        <p:txBody>
          <a:bodyPr lIns="0" tIns="36000" rIns="68400" bIns="36000">
            <a:normAutofit/>
          </a:bodyPr>
          <a:lstStyle>
            <a:lvl1pPr marL="0" marR="0" indent="0" algn="l" defTabSz="814920" rtl="0" eaLnBrk="1" fontAlgn="auto" latinLnBrk="0" hangingPunct="1">
              <a:lnSpc>
                <a:spcPct val="130000"/>
              </a:lnSpc>
              <a:spcBef>
                <a:spcPts val="0"/>
              </a:spcBef>
              <a:spcAft>
                <a:spcPts val="0"/>
              </a:spcAft>
              <a:buClr>
                <a:srgbClr val="A5027D"/>
              </a:buClr>
              <a:buSzTx/>
              <a:buFont typeface="Arial" panose="020B0604020202020204" pitchFamily="34" charset="0"/>
              <a:buNone/>
              <a:tabLst/>
              <a:defRPr sz="1700" baseline="0">
                <a:solidFill>
                  <a:schemeClr val="accent1"/>
                </a:solidFill>
                <a:latin typeface="Calibri Light" panose="020F0302020204030204" pitchFamily="34" charset="0"/>
                <a:cs typeface="Calibri Light" panose="020F0302020204030204" pitchFamily="34" charset="0"/>
              </a:defRPr>
            </a:lvl1pPr>
            <a:lvl2pPr marL="403200" marR="0" indent="-198000" algn="l" defTabSz="814920" rtl="0" eaLnBrk="1" fontAlgn="auto" latinLnBrk="0" hangingPunct="1">
              <a:lnSpc>
                <a:spcPct val="130000"/>
              </a:lnSpc>
              <a:spcBef>
                <a:spcPts val="0"/>
              </a:spcBef>
              <a:spcAft>
                <a:spcPts val="0"/>
              </a:spcAft>
              <a:buClr>
                <a:srgbClr val="A5027D"/>
              </a:buClr>
              <a:buSzTx/>
              <a:buFont typeface="Arial" panose="020B0604020202020204" pitchFamily="34" charset="0"/>
              <a:buChar char="–"/>
              <a:tabLst/>
              <a:defRPr sz="1300" baseline="0">
                <a:solidFill>
                  <a:schemeClr val="accent3"/>
                </a:solidFill>
              </a:defRPr>
            </a:lvl2pPr>
            <a:lvl3pPr marL="403200" marR="0" indent="0" algn="l" defTabSz="814920" rtl="0" eaLnBrk="1" fontAlgn="auto" latinLnBrk="0" hangingPunct="1">
              <a:lnSpc>
                <a:spcPct val="130000"/>
              </a:lnSpc>
              <a:spcBef>
                <a:spcPts val="0"/>
              </a:spcBef>
              <a:spcAft>
                <a:spcPts val="0"/>
              </a:spcAft>
              <a:buClr>
                <a:srgbClr val="A5027D"/>
              </a:buClr>
              <a:buSzTx/>
              <a:buFont typeface="Arial" panose="020B0604020202020204" pitchFamily="34" charset="0"/>
              <a:buNone/>
              <a:tabLst/>
              <a:defRPr sz="1600" baseline="0">
                <a:solidFill>
                  <a:schemeClr val="accent3"/>
                </a:solidFill>
                <a:latin typeface="Calibri Light" panose="020F0302020204030204" pitchFamily="34" charset="0"/>
                <a:cs typeface="Calibri Light" panose="020F0302020204030204" pitchFamily="34" charset="0"/>
              </a:defRPr>
            </a:lvl3pPr>
          </a:lstStyle>
          <a:p>
            <a:pPr lvl="0"/>
            <a:r>
              <a:rPr lang="de-DE" dirty="0"/>
              <a:t>xxx</a:t>
            </a:r>
          </a:p>
          <a:p>
            <a:pPr lvl="2"/>
            <a:endParaRPr lang="de-DE" dirty="0"/>
          </a:p>
        </p:txBody>
      </p:sp>
      <p:sp>
        <p:nvSpPr>
          <p:cNvPr id="6" name="Textplatzhalter 5">
            <a:extLst>
              <a:ext uri="{FF2B5EF4-FFF2-40B4-BE49-F238E27FC236}">
                <a16:creationId xmlns:a16="http://schemas.microsoft.com/office/drawing/2014/main" id="{8B78C206-3AA2-411A-AD45-F0A787AD304C}"/>
              </a:ext>
            </a:extLst>
          </p:cNvPr>
          <p:cNvSpPr>
            <a:spLocks noGrp="1"/>
          </p:cNvSpPr>
          <p:nvPr>
            <p:ph type="body" sz="quarter" idx="19" hasCustomPrompt="1"/>
          </p:nvPr>
        </p:nvSpPr>
        <p:spPr>
          <a:xfrm>
            <a:off x="371474" y="410275"/>
            <a:ext cx="7610476" cy="612775"/>
          </a:xfrm>
          <a:prstGeom prst="rect">
            <a:avLst/>
          </a:prstGeom>
        </p:spPr>
        <p:txBody>
          <a:bodyPr lIns="0" tIns="108000" bIns="0"/>
          <a:lstStyle>
            <a:lvl1pPr marL="0" indent="0">
              <a:buNone/>
              <a:defRPr sz="2500">
                <a:latin typeface="+mn-lt"/>
              </a:defRPr>
            </a:lvl1pPr>
          </a:lstStyle>
          <a:p>
            <a:pPr lvl="0"/>
            <a:r>
              <a:rPr lang="de-DE" dirty="0"/>
              <a:t>HEADLINE</a:t>
            </a:r>
          </a:p>
        </p:txBody>
      </p:sp>
    </p:spTree>
    <p:extLst>
      <p:ext uri="{BB962C8B-B14F-4D97-AF65-F5344CB8AC3E}">
        <p14:creationId xmlns:p14="http://schemas.microsoft.com/office/powerpoint/2010/main" val="353176095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3_Folie mit Bild und Datenstrom">
    <p:spTree>
      <p:nvGrpSpPr>
        <p:cNvPr id="1" name=""/>
        <p:cNvGrpSpPr/>
        <p:nvPr/>
      </p:nvGrpSpPr>
      <p:grpSpPr>
        <a:xfrm>
          <a:off x="0" y="0"/>
          <a:ext cx="0" cy="0"/>
          <a:chOff x="0" y="0"/>
          <a:chExt cx="0" cy="0"/>
        </a:xfrm>
      </p:grpSpPr>
      <p:pic>
        <p:nvPicPr>
          <p:cNvPr id="3" name="Grafik 2" descr="Ein Bild, das Frau, Person, Laptop, sitzend enthält.&#10;&#10;Automatisch generierte Beschreibung">
            <a:extLst>
              <a:ext uri="{FF2B5EF4-FFF2-40B4-BE49-F238E27FC236}">
                <a16:creationId xmlns:a16="http://schemas.microsoft.com/office/drawing/2014/main" id="{6CA1D6B8-E959-4A83-AE59-320D8AD6C90F}"/>
              </a:ext>
            </a:extLst>
          </p:cNvPr>
          <p:cNvPicPr>
            <a:picLocks noChangeAspect="1"/>
          </p:cNvPicPr>
          <p:nvPr userDrawn="1"/>
        </p:nvPicPr>
        <p:blipFill rotWithShape="1">
          <a:blip r:embed="rId2" cstate="print">
            <a:alphaModFix amt="20000"/>
            <a:extLst>
              <a:ext uri="{28A0092B-C50C-407E-A947-70E740481C1C}">
                <a14:useLocalDpi xmlns:a14="http://schemas.microsoft.com/office/drawing/2010/main" val="0"/>
              </a:ext>
            </a:extLst>
          </a:blip>
          <a:srcRect l="44458" r="18875"/>
          <a:stretch/>
        </p:blipFill>
        <p:spPr>
          <a:xfrm>
            <a:off x="8420101" y="0"/>
            <a:ext cx="3771900" cy="6858000"/>
          </a:xfrm>
          <a:prstGeom prst="rect">
            <a:avLst/>
          </a:prstGeom>
        </p:spPr>
      </p:pic>
      <p:cxnSp>
        <p:nvCxnSpPr>
          <p:cNvPr id="17" name="Gerader Verbinder 16">
            <a:extLst>
              <a:ext uri="{FF2B5EF4-FFF2-40B4-BE49-F238E27FC236}">
                <a16:creationId xmlns:a16="http://schemas.microsoft.com/office/drawing/2014/main" id="{A35A87FC-6CCF-4E42-B87A-911A982143A3}"/>
              </a:ext>
            </a:extLst>
          </p:cNvPr>
          <p:cNvCxnSpPr>
            <a:cxnSpLocks/>
          </p:cNvCxnSpPr>
          <p:nvPr userDrawn="1"/>
        </p:nvCxnSpPr>
        <p:spPr>
          <a:xfrm>
            <a:off x="371475" y="404813"/>
            <a:ext cx="11449051"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20" name="Grafik 19">
            <a:extLst>
              <a:ext uri="{FF2B5EF4-FFF2-40B4-BE49-F238E27FC236}">
                <a16:creationId xmlns:a16="http://schemas.microsoft.com/office/drawing/2014/main" id="{248F2BB8-630B-43B4-B482-A46B5DCA85EC}"/>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r="79685" b="31359"/>
          <a:stretch/>
        </p:blipFill>
        <p:spPr>
          <a:xfrm>
            <a:off x="11637209" y="165118"/>
            <a:ext cx="168244" cy="167943"/>
          </a:xfrm>
          <a:prstGeom prst="rect">
            <a:avLst/>
          </a:prstGeom>
        </p:spPr>
      </p:pic>
      <p:sp>
        <p:nvSpPr>
          <p:cNvPr id="15" name="Textplatzhalter 4">
            <a:extLst>
              <a:ext uri="{FF2B5EF4-FFF2-40B4-BE49-F238E27FC236}">
                <a16:creationId xmlns:a16="http://schemas.microsoft.com/office/drawing/2014/main" id="{2D55703D-9F62-41F9-9D2C-184C2903C1B4}"/>
              </a:ext>
            </a:extLst>
          </p:cNvPr>
          <p:cNvSpPr>
            <a:spLocks noGrp="1"/>
          </p:cNvSpPr>
          <p:nvPr>
            <p:ph type="body" sz="quarter" idx="12" hasCustomPrompt="1"/>
          </p:nvPr>
        </p:nvSpPr>
        <p:spPr>
          <a:xfrm>
            <a:off x="371474" y="1323189"/>
            <a:ext cx="5525905" cy="3804619"/>
          </a:xfrm>
          <a:prstGeom prst="rect">
            <a:avLst/>
          </a:prstGeom>
        </p:spPr>
        <p:txBody>
          <a:bodyPr lIns="0" tIns="36000" rIns="68400" bIns="36000">
            <a:normAutofit/>
          </a:bodyPr>
          <a:lstStyle>
            <a:lvl1pPr marL="0" marR="0" indent="0" algn="l" defTabSz="814900" rtl="0" eaLnBrk="1" fontAlgn="auto" latinLnBrk="0" hangingPunct="1">
              <a:lnSpc>
                <a:spcPct val="130000"/>
              </a:lnSpc>
              <a:spcBef>
                <a:spcPts val="0"/>
              </a:spcBef>
              <a:spcAft>
                <a:spcPts val="0"/>
              </a:spcAft>
              <a:buClr>
                <a:srgbClr val="A5027D"/>
              </a:buClr>
              <a:buSzTx/>
              <a:buFont typeface="Arial" panose="020B0604020202020204" pitchFamily="34" charset="0"/>
              <a:buNone/>
              <a:tabLst/>
              <a:defRPr sz="1600" baseline="0">
                <a:solidFill>
                  <a:schemeClr val="accent1"/>
                </a:solidFill>
                <a:latin typeface="Calibri Light" panose="020F0302020204030204" pitchFamily="34" charset="0"/>
                <a:cs typeface="Calibri Light" panose="020F0302020204030204" pitchFamily="34" charset="0"/>
              </a:defRPr>
            </a:lvl1pPr>
            <a:lvl2pPr marL="403190" marR="0" indent="-197995" algn="l" defTabSz="814900" rtl="0" eaLnBrk="1" fontAlgn="auto" latinLnBrk="0" hangingPunct="1">
              <a:lnSpc>
                <a:spcPct val="130000"/>
              </a:lnSpc>
              <a:spcBef>
                <a:spcPts val="0"/>
              </a:spcBef>
              <a:spcAft>
                <a:spcPts val="0"/>
              </a:spcAft>
              <a:buClr>
                <a:srgbClr val="A5027D"/>
              </a:buClr>
              <a:buSzTx/>
              <a:buFont typeface="Arial" panose="020B0604020202020204" pitchFamily="34" charset="0"/>
              <a:buChar char="–"/>
              <a:tabLst/>
              <a:defRPr sz="1300" baseline="0">
                <a:solidFill>
                  <a:schemeClr val="accent3"/>
                </a:solidFill>
              </a:defRPr>
            </a:lvl2pPr>
            <a:lvl3pPr marL="403190" marR="0" indent="0" algn="l" defTabSz="814900" rtl="0" eaLnBrk="1" fontAlgn="auto" latinLnBrk="0" hangingPunct="1">
              <a:lnSpc>
                <a:spcPct val="130000"/>
              </a:lnSpc>
              <a:spcBef>
                <a:spcPts val="0"/>
              </a:spcBef>
              <a:spcAft>
                <a:spcPts val="0"/>
              </a:spcAft>
              <a:buClr>
                <a:srgbClr val="A5027D"/>
              </a:buClr>
              <a:buSzTx/>
              <a:buFont typeface="Arial" panose="020B0604020202020204" pitchFamily="34" charset="0"/>
              <a:buNone/>
              <a:tabLst/>
              <a:defRPr sz="1600" baseline="0">
                <a:solidFill>
                  <a:schemeClr val="accent3"/>
                </a:solidFill>
                <a:latin typeface="Calibri Light" panose="020F0302020204030204" pitchFamily="34" charset="0"/>
                <a:cs typeface="Calibri Light" panose="020F0302020204030204" pitchFamily="34" charset="0"/>
              </a:defRPr>
            </a:lvl3pPr>
          </a:lstStyle>
          <a:p>
            <a:pPr lvl="0"/>
            <a:r>
              <a:rPr lang="de-DE" dirty="0"/>
              <a:t>xxx</a:t>
            </a:r>
          </a:p>
          <a:p>
            <a:pPr lvl="2"/>
            <a:endParaRPr lang="de-DE" dirty="0"/>
          </a:p>
        </p:txBody>
      </p:sp>
      <p:sp>
        <p:nvSpPr>
          <p:cNvPr id="9" name="Textplatzhalter 5">
            <a:extLst>
              <a:ext uri="{FF2B5EF4-FFF2-40B4-BE49-F238E27FC236}">
                <a16:creationId xmlns:a16="http://schemas.microsoft.com/office/drawing/2014/main" id="{5E2D6176-453F-455C-96CF-6B6FC1C98A2E}"/>
              </a:ext>
            </a:extLst>
          </p:cNvPr>
          <p:cNvSpPr>
            <a:spLocks noGrp="1"/>
          </p:cNvSpPr>
          <p:nvPr>
            <p:ph type="body" sz="quarter" idx="19" hasCustomPrompt="1"/>
          </p:nvPr>
        </p:nvSpPr>
        <p:spPr>
          <a:xfrm>
            <a:off x="371475" y="410277"/>
            <a:ext cx="5525904" cy="612775"/>
          </a:xfrm>
          <a:prstGeom prst="rect">
            <a:avLst/>
          </a:prstGeom>
        </p:spPr>
        <p:txBody>
          <a:bodyPr lIns="0" tIns="108000" bIns="0"/>
          <a:lstStyle>
            <a:lvl1pPr marL="0" indent="0">
              <a:buNone/>
              <a:defRPr sz="3000">
                <a:latin typeface="+mn-lt"/>
              </a:defRPr>
            </a:lvl1pPr>
          </a:lstStyle>
          <a:p>
            <a:pPr lvl="0"/>
            <a:r>
              <a:rPr lang="de-DE" dirty="0"/>
              <a:t>HEADLINE</a:t>
            </a:r>
          </a:p>
        </p:txBody>
      </p:sp>
    </p:spTree>
    <p:extLst>
      <p:ext uri="{BB962C8B-B14F-4D97-AF65-F5344CB8AC3E}">
        <p14:creationId xmlns:p14="http://schemas.microsoft.com/office/powerpoint/2010/main" val="195214903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Folie mit Bild und Datenstrom_2">
    <p:spTree>
      <p:nvGrpSpPr>
        <p:cNvPr id="1" name=""/>
        <p:cNvGrpSpPr/>
        <p:nvPr/>
      </p:nvGrpSpPr>
      <p:grpSpPr>
        <a:xfrm>
          <a:off x="0" y="0"/>
          <a:ext cx="0" cy="0"/>
          <a:chOff x="0" y="0"/>
          <a:chExt cx="0" cy="0"/>
        </a:xfrm>
      </p:grpSpPr>
      <p:cxnSp>
        <p:nvCxnSpPr>
          <p:cNvPr id="17" name="Gerader Verbinder 16">
            <a:extLst>
              <a:ext uri="{FF2B5EF4-FFF2-40B4-BE49-F238E27FC236}">
                <a16:creationId xmlns:a16="http://schemas.microsoft.com/office/drawing/2014/main" id="{A35A87FC-6CCF-4E42-B87A-911A982143A3}"/>
              </a:ext>
            </a:extLst>
          </p:cNvPr>
          <p:cNvCxnSpPr>
            <a:cxnSpLocks/>
          </p:cNvCxnSpPr>
          <p:nvPr userDrawn="1"/>
        </p:nvCxnSpPr>
        <p:spPr>
          <a:xfrm>
            <a:off x="371475" y="404813"/>
            <a:ext cx="11449051"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9" name="Grafik 8">
            <a:extLst>
              <a:ext uri="{FF2B5EF4-FFF2-40B4-BE49-F238E27FC236}">
                <a16:creationId xmlns:a16="http://schemas.microsoft.com/office/drawing/2014/main" id="{6CF05865-65F8-4063-9542-548E6E4B4D1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637193" y="165317"/>
            <a:ext cx="168259" cy="167543"/>
          </a:xfrm>
          <a:prstGeom prst="rect">
            <a:avLst/>
          </a:prstGeom>
        </p:spPr>
      </p:pic>
      <p:sp>
        <p:nvSpPr>
          <p:cNvPr id="10" name="Textplatzhalter 5">
            <a:extLst>
              <a:ext uri="{FF2B5EF4-FFF2-40B4-BE49-F238E27FC236}">
                <a16:creationId xmlns:a16="http://schemas.microsoft.com/office/drawing/2014/main" id="{0C510398-4195-4EA9-B70B-4B8E10EDE65E}"/>
              </a:ext>
            </a:extLst>
          </p:cNvPr>
          <p:cNvSpPr>
            <a:spLocks noGrp="1"/>
          </p:cNvSpPr>
          <p:nvPr>
            <p:ph type="body" sz="quarter" idx="19" hasCustomPrompt="1"/>
          </p:nvPr>
        </p:nvSpPr>
        <p:spPr>
          <a:xfrm>
            <a:off x="3385549" y="410277"/>
            <a:ext cx="8434975" cy="612775"/>
          </a:xfrm>
          <a:prstGeom prst="rect">
            <a:avLst/>
          </a:prstGeom>
        </p:spPr>
        <p:txBody>
          <a:bodyPr lIns="0" tIns="108000" bIns="0"/>
          <a:lstStyle>
            <a:lvl1pPr marL="0" indent="0">
              <a:buNone/>
              <a:defRPr sz="3000">
                <a:latin typeface="+mn-lt"/>
              </a:defRPr>
            </a:lvl1pPr>
          </a:lstStyle>
          <a:p>
            <a:pPr lvl="0"/>
            <a:r>
              <a:rPr lang="de-DE" dirty="0"/>
              <a:t>HEADLINE</a:t>
            </a:r>
          </a:p>
        </p:txBody>
      </p:sp>
      <p:sp>
        <p:nvSpPr>
          <p:cNvPr id="14" name="Foliennummernplatzhalter 5">
            <a:extLst>
              <a:ext uri="{FF2B5EF4-FFF2-40B4-BE49-F238E27FC236}">
                <a16:creationId xmlns:a16="http://schemas.microsoft.com/office/drawing/2014/main" id="{556CDDC7-FE70-43D9-A8F8-5E74871B682E}"/>
              </a:ext>
            </a:extLst>
          </p:cNvPr>
          <p:cNvSpPr txBox="1">
            <a:spLocks/>
          </p:cNvSpPr>
          <p:nvPr userDrawn="1"/>
        </p:nvSpPr>
        <p:spPr>
          <a:xfrm>
            <a:off x="11541938" y="6606615"/>
            <a:ext cx="557175" cy="238916"/>
          </a:xfrm>
          <a:prstGeom prst="rect">
            <a:avLst/>
          </a:prstGeom>
        </p:spPr>
        <p:txBody>
          <a:bodyPr vert="horz" lIns="53459" tIns="26729" rIns="53459" bIns="26729" rtlCol="0" anchor="ctr"/>
          <a:lstStyle>
            <a:defPPr>
              <a:defRPr lang="de-DE"/>
            </a:defPPr>
            <a:lvl1pPr marL="0" algn="r" defTabSz="1045159" rtl="0" eaLnBrk="1" latinLnBrk="0" hangingPunct="1">
              <a:defRPr sz="1200" kern="1200">
                <a:solidFill>
                  <a:schemeClr val="tx1">
                    <a:tint val="75000"/>
                  </a:schemeClr>
                </a:solidFill>
                <a:latin typeface="+mn-lt"/>
                <a:ea typeface="+mn-ea"/>
                <a:cs typeface="+mn-cs"/>
              </a:defRPr>
            </a:lvl1pPr>
            <a:lvl2pPr marL="522580" algn="l" defTabSz="1045159" rtl="0" eaLnBrk="1" latinLnBrk="0" hangingPunct="1">
              <a:defRPr sz="2100" kern="1200">
                <a:solidFill>
                  <a:schemeClr val="tx1"/>
                </a:solidFill>
                <a:latin typeface="+mn-lt"/>
                <a:ea typeface="+mn-ea"/>
                <a:cs typeface="+mn-cs"/>
              </a:defRPr>
            </a:lvl2pPr>
            <a:lvl3pPr marL="1045159" algn="l" defTabSz="1045159" rtl="0" eaLnBrk="1" latinLnBrk="0" hangingPunct="1">
              <a:defRPr sz="2100" kern="1200">
                <a:solidFill>
                  <a:schemeClr val="tx1"/>
                </a:solidFill>
                <a:latin typeface="+mn-lt"/>
                <a:ea typeface="+mn-ea"/>
                <a:cs typeface="+mn-cs"/>
              </a:defRPr>
            </a:lvl3pPr>
            <a:lvl4pPr marL="1567739" algn="l" defTabSz="1045159" rtl="0" eaLnBrk="1" latinLnBrk="0" hangingPunct="1">
              <a:defRPr sz="2100" kern="1200">
                <a:solidFill>
                  <a:schemeClr val="tx1"/>
                </a:solidFill>
                <a:latin typeface="+mn-lt"/>
                <a:ea typeface="+mn-ea"/>
                <a:cs typeface="+mn-cs"/>
              </a:defRPr>
            </a:lvl4pPr>
            <a:lvl5pPr marL="2090318" algn="l" defTabSz="1045159" rtl="0" eaLnBrk="1" latinLnBrk="0" hangingPunct="1">
              <a:defRPr sz="2100" kern="1200">
                <a:solidFill>
                  <a:schemeClr val="tx1"/>
                </a:solidFill>
                <a:latin typeface="+mn-lt"/>
                <a:ea typeface="+mn-ea"/>
                <a:cs typeface="+mn-cs"/>
              </a:defRPr>
            </a:lvl5pPr>
            <a:lvl6pPr marL="2612898" algn="l" defTabSz="1045159" rtl="0" eaLnBrk="1" latinLnBrk="0" hangingPunct="1">
              <a:defRPr sz="2100" kern="1200">
                <a:solidFill>
                  <a:schemeClr val="tx1"/>
                </a:solidFill>
                <a:latin typeface="+mn-lt"/>
                <a:ea typeface="+mn-ea"/>
                <a:cs typeface="+mn-cs"/>
              </a:defRPr>
            </a:lvl6pPr>
            <a:lvl7pPr marL="3135478" algn="l" defTabSz="1045159" rtl="0" eaLnBrk="1" latinLnBrk="0" hangingPunct="1">
              <a:defRPr sz="2100" kern="1200">
                <a:solidFill>
                  <a:schemeClr val="tx1"/>
                </a:solidFill>
                <a:latin typeface="+mn-lt"/>
                <a:ea typeface="+mn-ea"/>
                <a:cs typeface="+mn-cs"/>
              </a:defRPr>
            </a:lvl7pPr>
            <a:lvl8pPr marL="3658057" algn="l" defTabSz="1045159" rtl="0" eaLnBrk="1" latinLnBrk="0" hangingPunct="1">
              <a:defRPr sz="2100" kern="1200">
                <a:solidFill>
                  <a:schemeClr val="tx1"/>
                </a:solidFill>
                <a:latin typeface="+mn-lt"/>
                <a:ea typeface="+mn-ea"/>
                <a:cs typeface="+mn-cs"/>
              </a:defRPr>
            </a:lvl8pPr>
            <a:lvl9pPr marL="4180637" algn="l" defTabSz="1045159" rtl="0" eaLnBrk="1" latinLnBrk="0" hangingPunct="1">
              <a:defRPr sz="2100" kern="1200">
                <a:solidFill>
                  <a:schemeClr val="tx1"/>
                </a:solidFill>
                <a:latin typeface="+mn-lt"/>
                <a:ea typeface="+mn-ea"/>
                <a:cs typeface="+mn-cs"/>
              </a:defRPr>
            </a:lvl9pPr>
          </a:lstStyle>
          <a:p>
            <a:pPr algn="r"/>
            <a:fld id="{585A1053-7EE7-49FA-B7FB-DD0111E6FC12}" type="slidenum">
              <a:rPr lang="de-DE" sz="1000" smtClean="0">
                <a:solidFill>
                  <a:srgbClr val="D2AA73"/>
                </a:solidFill>
                <a:latin typeface="Calibri" panose="020F0502020204030204" pitchFamily="34" charset="0"/>
                <a:ea typeface="Verdana" panose="020B0604030504040204" pitchFamily="34" charset="0"/>
                <a:cs typeface="Calibri" panose="020F0502020204030204" pitchFamily="34" charset="0"/>
              </a:rPr>
              <a:pPr algn="r"/>
              <a:t>‹nr.›</a:t>
            </a:fld>
            <a:endParaRPr lang="de-DE" sz="1000" dirty="0">
              <a:solidFill>
                <a:srgbClr val="D2AA73"/>
              </a:solidFill>
              <a:latin typeface="Calibri" panose="020F0502020204030204" pitchFamily="34" charset="0"/>
              <a:ea typeface="Verdana" panose="020B0604030504040204" pitchFamily="34" charset="0"/>
              <a:cs typeface="Calibri" panose="020F0502020204030204" pitchFamily="34" charset="0"/>
            </a:endParaRPr>
          </a:p>
        </p:txBody>
      </p:sp>
      <p:pic>
        <p:nvPicPr>
          <p:cNvPr id="12" name="Grafik 11">
            <a:extLst>
              <a:ext uri="{FF2B5EF4-FFF2-40B4-BE49-F238E27FC236}">
                <a16:creationId xmlns:a16="http://schemas.microsoft.com/office/drawing/2014/main" id="{DC46A945-B38E-482B-87F6-40B2D1E3D4B4}"/>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20088" t="11169" r="55371" b="8083"/>
          <a:stretch/>
        </p:blipFill>
        <p:spPr>
          <a:xfrm>
            <a:off x="0" y="0"/>
            <a:ext cx="3136165" cy="6858000"/>
          </a:xfrm>
          <a:prstGeom prst="rect">
            <a:avLst/>
          </a:prstGeom>
        </p:spPr>
      </p:pic>
    </p:spTree>
    <p:extLst>
      <p:ext uri="{BB962C8B-B14F-4D97-AF65-F5344CB8AC3E}">
        <p14:creationId xmlns:p14="http://schemas.microsoft.com/office/powerpoint/2010/main" val="393545862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1_3 Textblöcke">
    <p:spTree>
      <p:nvGrpSpPr>
        <p:cNvPr id="1" name=""/>
        <p:cNvGrpSpPr/>
        <p:nvPr/>
      </p:nvGrpSpPr>
      <p:grpSpPr>
        <a:xfrm>
          <a:off x="0" y="0"/>
          <a:ext cx="0" cy="0"/>
          <a:chOff x="0" y="0"/>
          <a:chExt cx="0" cy="0"/>
        </a:xfrm>
      </p:grpSpPr>
      <p:pic>
        <p:nvPicPr>
          <p:cNvPr id="14" name="Grafik 13">
            <a:extLst>
              <a:ext uri="{FF2B5EF4-FFF2-40B4-BE49-F238E27FC236}">
                <a16:creationId xmlns:a16="http://schemas.microsoft.com/office/drawing/2014/main" id="{4B2AF885-B835-4530-B017-2000FAEAFC6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5781" t="72258" r="39219"/>
          <a:stretch/>
        </p:blipFill>
        <p:spPr>
          <a:xfrm>
            <a:off x="1" y="5685576"/>
            <a:ext cx="1974609" cy="1172424"/>
          </a:xfrm>
          <a:prstGeom prst="rect">
            <a:avLst/>
          </a:prstGeom>
        </p:spPr>
      </p:pic>
      <p:cxnSp>
        <p:nvCxnSpPr>
          <p:cNvPr id="17" name="Gerader Verbinder 16">
            <a:extLst>
              <a:ext uri="{FF2B5EF4-FFF2-40B4-BE49-F238E27FC236}">
                <a16:creationId xmlns:a16="http://schemas.microsoft.com/office/drawing/2014/main" id="{AD4971E3-43AC-4CEA-8519-0643BDDF5928}"/>
              </a:ext>
            </a:extLst>
          </p:cNvPr>
          <p:cNvCxnSpPr>
            <a:cxnSpLocks/>
          </p:cNvCxnSpPr>
          <p:nvPr userDrawn="1"/>
        </p:nvCxnSpPr>
        <p:spPr>
          <a:xfrm>
            <a:off x="371475" y="404813"/>
            <a:ext cx="11449051"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3" name="Textplatzhalter 4">
            <a:extLst>
              <a:ext uri="{FF2B5EF4-FFF2-40B4-BE49-F238E27FC236}">
                <a16:creationId xmlns:a16="http://schemas.microsoft.com/office/drawing/2014/main" id="{65DD138E-0923-4F80-BE13-2F81903C0FB8}"/>
              </a:ext>
            </a:extLst>
          </p:cNvPr>
          <p:cNvSpPr>
            <a:spLocks noGrp="1"/>
          </p:cNvSpPr>
          <p:nvPr>
            <p:ph type="body" sz="quarter" idx="12" hasCustomPrompt="1"/>
          </p:nvPr>
        </p:nvSpPr>
        <p:spPr>
          <a:xfrm>
            <a:off x="371475" y="1323189"/>
            <a:ext cx="3608855" cy="4234929"/>
          </a:xfrm>
          <a:prstGeom prst="rect">
            <a:avLst/>
          </a:prstGeom>
        </p:spPr>
        <p:txBody>
          <a:bodyPr lIns="0" tIns="36000" rIns="68400" bIns="36000">
            <a:normAutofit/>
          </a:bodyPr>
          <a:lstStyle>
            <a:lvl1pPr marL="0" marR="0" indent="0" algn="l" defTabSz="814900" rtl="0" eaLnBrk="1" fontAlgn="auto" latinLnBrk="0" hangingPunct="1">
              <a:lnSpc>
                <a:spcPct val="130000"/>
              </a:lnSpc>
              <a:spcBef>
                <a:spcPts val="0"/>
              </a:spcBef>
              <a:spcAft>
                <a:spcPts val="0"/>
              </a:spcAft>
              <a:buClr>
                <a:srgbClr val="A5027D"/>
              </a:buClr>
              <a:buSzTx/>
              <a:buFont typeface="Arial" panose="020B0604020202020204" pitchFamily="34" charset="0"/>
              <a:buNone/>
              <a:tabLst/>
              <a:defRPr sz="1700" baseline="0">
                <a:solidFill>
                  <a:schemeClr val="accent1"/>
                </a:solidFill>
                <a:latin typeface="Calibri Light" panose="020F0302020204030204" pitchFamily="34" charset="0"/>
                <a:cs typeface="Calibri Light" panose="020F0302020204030204" pitchFamily="34" charset="0"/>
              </a:defRPr>
            </a:lvl1pPr>
            <a:lvl2pPr marL="403190" marR="0" indent="-197995" algn="l" defTabSz="814900" rtl="0" eaLnBrk="1" fontAlgn="auto" latinLnBrk="0" hangingPunct="1">
              <a:lnSpc>
                <a:spcPct val="130000"/>
              </a:lnSpc>
              <a:spcBef>
                <a:spcPts val="0"/>
              </a:spcBef>
              <a:spcAft>
                <a:spcPts val="0"/>
              </a:spcAft>
              <a:buClr>
                <a:srgbClr val="A5027D"/>
              </a:buClr>
              <a:buSzTx/>
              <a:buFont typeface="Arial" panose="020B0604020202020204" pitchFamily="34" charset="0"/>
              <a:buChar char="–"/>
              <a:tabLst/>
              <a:defRPr sz="1300" baseline="0">
                <a:solidFill>
                  <a:schemeClr val="accent3"/>
                </a:solidFill>
              </a:defRPr>
            </a:lvl2pPr>
            <a:lvl3pPr marL="403190" marR="0" indent="0" algn="l" defTabSz="814900" rtl="0" eaLnBrk="1" fontAlgn="auto" latinLnBrk="0" hangingPunct="1">
              <a:lnSpc>
                <a:spcPct val="130000"/>
              </a:lnSpc>
              <a:spcBef>
                <a:spcPts val="0"/>
              </a:spcBef>
              <a:spcAft>
                <a:spcPts val="0"/>
              </a:spcAft>
              <a:buClr>
                <a:srgbClr val="A5027D"/>
              </a:buClr>
              <a:buSzTx/>
              <a:buFont typeface="Arial" panose="020B0604020202020204" pitchFamily="34" charset="0"/>
              <a:buNone/>
              <a:tabLst/>
              <a:defRPr sz="1700" baseline="0">
                <a:solidFill>
                  <a:schemeClr val="accent3"/>
                </a:solidFill>
                <a:latin typeface="Calibri Light" panose="020F0302020204030204" pitchFamily="34" charset="0"/>
                <a:cs typeface="Calibri Light" panose="020F0302020204030204" pitchFamily="34" charset="0"/>
              </a:defRPr>
            </a:lvl3pPr>
          </a:lstStyle>
          <a:p>
            <a:pPr lvl="0"/>
            <a:r>
              <a:rPr lang="de-DE" dirty="0"/>
              <a:t>xxx</a:t>
            </a:r>
          </a:p>
          <a:p>
            <a:pPr lvl="2"/>
            <a:endParaRPr lang="de-DE" dirty="0"/>
          </a:p>
        </p:txBody>
      </p:sp>
      <p:sp>
        <p:nvSpPr>
          <p:cNvPr id="13" name="Textplatzhalter 4">
            <a:extLst>
              <a:ext uri="{FF2B5EF4-FFF2-40B4-BE49-F238E27FC236}">
                <a16:creationId xmlns:a16="http://schemas.microsoft.com/office/drawing/2014/main" id="{0A8BDE0D-25C3-48FD-9474-424737724AAC}"/>
              </a:ext>
            </a:extLst>
          </p:cNvPr>
          <p:cNvSpPr>
            <a:spLocks noGrp="1"/>
          </p:cNvSpPr>
          <p:nvPr>
            <p:ph type="body" sz="quarter" idx="18" hasCustomPrompt="1"/>
          </p:nvPr>
        </p:nvSpPr>
        <p:spPr>
          <a:xfrm>
            <a:off x="4284037" y="1323189"/>
            <a:ext cx="3608855" cy="4234929"/>
          </a:xfrm>
          <a:prstGeom prst="rect">
            <a:avLst/>
          </a:prstGeom>
        </p:spPr>
        <p:txBody>
          <a:bodyPr lIns="0" tIns="36000" rIns="68400" bIns="36000">
            <a:normAutofit/>
          </a:bodyPr>
          <a:lstStyle>
            <a:lvl1pPr marL="0" marR="0" indent="0" algn="l" defTabSz="814900" rtl="0" eaLnBrk="1" fontAlgn="auto" latinLnBrk="0" hangingPunct="1">
              <a:lnSpc>
                <a:spcPct val="130000"/>
              </a:lnSpc>
              <a:spcBef>
                <a:spcPts val="0"/>
              </a:spcBef>
              <a:spcAft>
                <a:spcPts val="0"/>
              </a:spcAft>
              <a:buClr>
                <a:srgbClr val="A5027D"/>
              </a:buClr>
              <a:buSzTx/>
              <a:buFont typeface="Arial" panose="020B0604020202020204" pitchFamily="34" charset="0"/>
              <a:buNone/>
              <a:tabLst/>
              <a:defRPr sz="1700" baseline="0">
                <a:solidFill>
                  <a:schemeClr val="accent1"/>
                </a:solidFill>
                <a:latin typeface="Calibri Light" panose="020F0302020204030204" pitchFamily="34" charset="0"/>
                <a:cs typeface="Calibri Light" panose="020F0302020204030204" pitchFamily="34" charset="0"/>
              </a:defRPr>
            </a:lvl1pPr>
            <a:lvl2pPr marL="403190" marR="0" indent="-197995" algn="l" defTabSz="814900" rtl="0" eaLnBrk="1" fontAlgn="auto" latinLnBrk="0" hangingPunct="1">
              <a:lnSpc>
                <a:spcPct val="130000"/>
              </a:lnSpc>
              <a:spcBef>
                <a:spcPts val="0"/>
              </a:spcBef>
              <a:spcAft>
                <a:spcPts val="0"/>
              </a:spcAft>
              <a:buClr>
                <a:srgbClr val="A5027D"/>
              </a:buClr>
              <a:buSzTx/>
              <a:buFont typeface="Arial" panose="020B0604020202020204" pitchFamily="34" charset="0"/>
              <a:buChar char="–"/>
              <a:tabLst/>
              <a:defRPr sz="1300" baseline="0">
                <a:solidFill>
                  <a:schemeClr val="accent3"/>
                </a:solidFill>
              </a:defRPr>
            </a:lvl2pPr>
            <a:lvl3pPr marL="403190" marR="0" indent="0" algn="l" defTabSz="814900" rtl="0" eaLnBrk="1" fontAlgn="auto" latinLnBrk="0" hangingPunct="1">
              <a:lnSpc>
                <a:spcPct val="130000"/>
              </a:lnSpc>
              <a:spcBef>
                <a:spcPts val="0"/>
              </a:spcBef>
              <a:spcAft>
                <a:spcPts val="0"/>
              </a:spcAft>
              <a:buClr>
                <a:srgbClr val="A5027D"/>
              </a:buClr>
              <a:buSzTx/>
              <a:buFont typeface="Arial" panose="020B0604020202020204" pitchFamily="34" charset="0"/>
              <a:buNone/>
              <a:tabLst/>
              <a:defRPr sz="1700" baseline="0">
                <a:solidFill>
                  <a:schemeClr val="accent3"/>
                </a:solidFill>
                <a:latin typeface="Calibri Light" panose="020F0302020204030204" pitchFamily="34" charset="0"/>
                <a:cs typeface="Calibri Light" panose="020F0302020204030204" pitchFamily="34" charset="0"/>
              </a:defRPr>
            </a:lvl3pPr>
          </a:lstStyle>
          <a:p>
            <a:pPr lvl="0"/>
            <a:r>
              <a:rPr lang="de-DE" dirty="0"/>
              <a:t>xxx</a:t>
            </a:r>
          </a:p>
          <a:p>
            <a:pPr lvl="2"/>
            <a:endParaRPr lang="de-DE" dirty="0"/>
          </a:p>
        </p:txBody>
      </p:sp>
      <p:sp>
        <p:nvSpPr>
          <p:cNvPr id="15" name="Textplatzhalter 4">
            <a:extLst>
              <a:ext uri="{FF2B5EF4-FFF2-40B4-BE49-F238E27FC236}">
                <a16:creationId xmlns:a16="http://schemas.microsoft.com/office/drawing/2014/main" id="{26070E52-5602-4C4E-9097-1F74D24B473A}"/>
              </a:ext>
            </a:extLst>
          </p:cNvPr>
          <p:cNvSpPr>
            <a:spLocks noGrp="1"/>
          </p:cNvSpPr>
          <p:nvPr>
            <p:ph type="body" sz="quarter" idx="19" hasCustomPrompt="1"/>
          </p:nvPr>
        </p:nvSpPr>
        <p:spPr>
          <a:xfrm>
            <a:off x="8196598" y="1323189"/>
            <a:ext cx="3608855" cy="4234929"/>
          </a:xfrm>
          <a:prstGeom prst="rect">
            <a:avLst/>
          </a:prstGeom>
        </p:spPr>
        <p:txBody>
          <a:bodyPr lIns="0" tIns="36000" rIns="68400" bIns="36000">
            <a:normAutofit/>
          </a:bodyPr>
          <a:lstStyle>
            <a:lvl1pPr marL="0" marR="0" indent="0" algn="l" defTabSz="814900" rtl="0" eaLnBrk="1" fontAlgn="auto" latinLnBrk="0" hangingPunct="1">
              <a:lnSpc>
                <a:spcPct val="130000"/>
              </a:lnSpc>
              <a:spcBef>
                <a:spcPts val="0"/>
              </a:spcBef>
              <a:spcAft>
                <a:spcPts val="0"/>
              </a:spcAft>
              <a:buClr>
                <a:srgbClr val="A5027D"/>
              </a:buClr>
              <a:buSzTx/>
              <a:buFont typeface="Arial" panose="020B0604020202020204" pitchFamily="34" charset="0"/>
              <a:buNone/>
              <a:tabLst/>
              <a:defRPr sz="1700" baseline="0">
                <a:solidFill>
                  <a:schemeClr val="accent1"/>
                </a:solidFill>
                <a:latin typeface="Calibri Light" panose="020F0302020204030204" pitchFamily="34" charset="0"/>
                <a:cs typeface="Calibri Light" panose="020F0302020204030204" pitchFamily="34" charset="0"/>
              </a:defRPr>
            </a:lvl1pPr>
            <a:lvl2pPr marL="403190" marR="0" indent="-197995" algn="l" defTabSz="814900" rtl="0" eaLnBrk="1" fontAlgn="auto" latinLnBrk="0" hangingPunct="1">
              <a:lnSpc>
                <a:spcPct val="130000"/>
              </a:lnSpc>
              <a:spcBef>
                <a:spcPts val="0"/>
              </a:spcBef>
              <a:spcAft>
                <a:spcPts val="0"/>
              </a:spcAft>
              <a:buClr>
                <a:srgbClr val="A5027D"/>
              </a:buClr>
              <a:buSzTx/>
              <a:buFont typeface="Arial" panose="020B0604020202020204" pitchFamily="34" charset="0"/>
              <a:buChar char="–"/>
              <a:tabLst/>
              <a:defRPr sz="1300" baseline="0">
                <a:solidFill>
                  <a:schemeClr val="accent3"/>
                </a:solidFill>
              </a:defRPr>
            </a:lvl2pPr>
            <a:lvl3pPr marL="403190" marR="0" indent="0" algn="l" defTabSz="814900" rtl="0" eaLnBrk="1" fontAlgn="auto" latinLnBrk="0" hangingPunct="1">
              <a:lnSpc>
                <a:spcPct val="130000"/>
              </a:lnSpc>
              <a:spcBef>
                <a:spcPts val="0"/>
              </a:spcBef>
              <a:spcAft>
                <a:spcPts val="0"/>
              </a:spcAft>
              <a:buClr>
                <a:srgbClr val="A5027D"/>
              </a:buClr>
              <a:buSzTx/>
              <a:buFont typeface="Arial" panose="020B0604020202020204" pitchFamily="34" charset="0"/>
              <a:buNone/>
              <a:tabLst/>
              <a:defRPr sz="1700" baseline="0">
                <a:solidFill>
                  <a:schemeClr val="accent3"/>
                </a:solidFill>
                <a:latin typeface="Calibri Light" panose="020F0302020204030204" pitchFamily="34" charset="0"/>
                <a:cs typeface="Calibri Light" panose="020F0302020204030204" pitchFamily="34" charset="0"/>
              </a:defRPr>
            </a:lvl3pPr>
          </a:lstStyle>
          <a:p>
            <a:pPr lvl="0"/>
            <a:r>
              <a:rPr lang="de-DE" dirty="0"/>
              <a:t>xxx</a:t>
            </a:r>
          </a:p>
          <a:p>
            <a:pPr lvl="2"/>
            <a:endParaRPr lang="de-DE" dirty="0"/>
          </a:p>
        </p:txBody>
      </p:sp>
      <p:pic>
        <p:nvPicPr>
          <p:cNvPr id="11" name="Grafik 10">
            <a:extLst>
              <a:ext uri="{FF2B5EF4-FFF2-40B4-BE49-F238E27FC236}">
                <a16:creationId xmlns:a16="http://schemas.microsoft.com/office/drawing/2014/main" id="{40EBA72B-4DFD-4552-9A2B-F1F15C7FC2B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637193" y="165317"/>
            <a:ext cx="168259" cy="167543"/>
          </a:xfrm>
          <a:prstGeom prst="rect">
            <a:avLst/>
          </a:prstGeom>
        </p:spPr>
      </p:pic>
      <p:sp>
        <p:nvSpPr>
          <p:cNvPr id="16" name="Foliennummernplatzhalter 5">
            <a:extLst>
              <a:ext uri="{FF2B5EF4-FFF2-40B4-BE49-F238E27FC236}">
                <a16:creationId xmlns:a16="http://schemas.microsoft.com/office/drawing/2014/main" id="{284A8207-8341-4CBC-899D-F9B236F66570}"/>
              </a:ext>
            </a:extLst>
          </p:cNvPr>
          <p:cNvSpPr txBox="1">
            <a:spLocks/>
          </p:cNvSpPr>
          <p:nvPr userDrawn="1"/>
        </p:nvSpPr>
        <p:spPr>
          <a:xfrm>
            <a:off x="11541938" y="6606615"/>
            <a:ext cx="557175" cy="238916"/>
          </a:xfrm>
          <a:prstGeom prst="rect">
            <a:avLst/>
          </a:prstGeom>
        </p:spPr>
        <p:txBody>
          <a:bodyPr vert="horz" lIns="53459" tIns="26729" rIns="53459" bIns="26729" rtlCol="0" anchor="ctr"/>
          <a:lstStyle>
            <a:defPPr>
              <a:defRPr lang="de-DE"/>
            </a:defPPr>
            <a:lvl1pPr marL="0" algn="r" defTabSz="1045159" rtl="0" eaLnBrk="1" latinLnBrk="0" hangingPunct="1">
              <a:defRPr sz="1200" kern="1200">
                <a:solidFill>
                  <a:schemeClr val="tx1">
                    <a:tint val="75000"/>
                  </a:schemeClr>
                </a:solidFill>
                <a:latin typeface="+mn-lt"/>
                <a:ea typeface="+mn-ea"/>
                <a:cs typeface="+mn-cs"/>
              </a:defRPr>
            </a:lvl1pPr>
            <a:lvl2pPr marL="522580" algn="l" defTabSz="1045159" rtl="0" eaLnBrk="1" latinLnBrk="0" hangingPunct="1">
              <a:defRPr sz="2100" kern="1200">
                <a:solidFill>
                  <a:schemeClr val="tx1"/>
                </a:solidFill>
                <a:latin typeface="+mn-lt"/>
                <a:ea typeface="+mn-ea"/>
                <a:cs typeface="+mn-cs"/>
              </a:defRPr>
            </a:lvl2pPr>
            <a:lvl3pPr marL="1045159" algn="l" defTabSz="1045159" rtl="0" eaLnBrk="1" latinLnBrk="0" hangingPunct="1">
              <a:defRPr sz="2100" kern="1200">
                <a:solidFill>
                  <a:schemeClr val="tx1"/>
                </a:solidFill>
                <a:latin typeface="+mn-lt"/>
                <a:ea typeface="+mn-ea"/>
                <a:cs typeface="+mn-cs"/>
              </a:defRPr>
            </a:lvl3pPr>
            <a:lvl4pPr marL="1567739" algn="l" defTabSz="1045159" rtl="0" eaLnBrk="1" latinLnBrk="0" hangingPunct="1">
              <a:defRPr sz="2100" kern="1200">
                <a:solidFill>
                  <a:schemeClr val="tx1"/>
                </a:solidFill>
                <a:latin typeface="+mn-lt"/>
                <a:ea typeface="+mn-ea"/>
                <a:cs typeface="+mn-cs"/>
              </a:defRPr>
            </a:lvl4pPr>
            <a:lvl5pPr marL="2090318" algn="l" defTabSz="1045159" rtl="0" eaLnBrk="1" latinLnBrk="0" hangingPunct="1">
              <a:defRPr sz="2100" kern="1200">
                <a:solidFill>
                  <a:schemeClr val="tx1"/>
                </a:solidFill>
                <a:latin typeface="+mn-lt"/>
                <a:ea typeface="+mn-ea"/>
                <a:cs typeface="+mn-cs"/>
              </a:defRPr>
            </a:lvl5pPr>
            <a:lvl6pPr marL="2612898" algn="l" defTabSz="1045159" rtl="0" eaLnBrk="1" latinLnBrk="0" hangingPunct="1">
              <a:defRPr sz="2100" kern="1200">
                <a:solidFill>
                  <a:schemeClr val="tx1"/>
                </a:solidFill>
                <a:latin typeface="+mn-lt"/>
                <a:ea typeface="+mn-ea"/>
                <a:cs typeface="+mn-cs"/>
              </a:defRPr>
            </a:lvl6pPr>
            <a:lvl7pPr marL="3135478" algn="l" defTabSz="1045159" rtl="0" eaLnBrk="1" latinLnBrk="0" hangingPunct="1">
              <a:defRPr sz="2100" kern="1200">
                <a:solidFill>
                  <a:schemeClr val="tx1"/>
                </a:solidFill>
                <a:latin typeface="+mn-lt"/>
                <a:ea typeface="+mn-ea"/>
                <a:cs typeface="+mn-cs"/>
              </a:defRPr>
            </a:lvl7pPr>
            <a:lvl8pPr marL="3658057" algn="l" defTabSz="1045159" rtl="0" eaLnBrk="1" latinLnBrk="0" hangingPunct="1">
              <a:defRPr sz="2100" kern="1200">
                <a:solidFill>
                  <a:schemeClr val="tx1"/>
                </a:solidFill>
                <a:latin typeface="+mn-lt"/>
                <a:ea typeface="+mn-ea"/>
                <a:cs typeface="+mn-cs"/>
              </a:defRPr>
            </a:lvl8pPr>
            <a:lvl9pPr marL="4180637" algn="l" defTabSz="1045159" rtl="0" eaLnBrk="1" latinLnBrk="0" hangingPunct="1">
              <a:defRPr sz="2100" kern="1200">
                <a:solidFill>
                  <a:schemeClr val="tx1"/>
                </a:solidFill>
                <a:latin typeface="+mn-lt"/>
                <a:ea typeface="+mn-ea"/>
                <a:cs typeface="+mn-cs"/>
              </a:defRPr>
            </a:lvl9pPr>
          </a:lstStyle>
          <a:p>
            <a:pPr algn="r"/>
            <a:fld id="{585A1053-7EE7-49FA-B7FB-DD0111E6FC12}" type="slidenum">
              <a:rPr lang="de-DE" sz="1000" smtClean="0">
                <a:solidFill>
                  <a:srgbClr val="D2AA73"/>
                </a:solidFill>
                <a:latin typeface="Calibri" panose="020F0502020204030204" pitchFamily="34" charset="0"/>
                <a:ea typeface="Verdana" panose="020B0604030504040204" pitchFamily="34" charset="0"/>
                <a:cs typeface="Calibri" panose="020F0502020204030204" pitchFamily="34" charset="0"/>
              </a:rPr>
              <a:pPr algn="r"/>
              <a:t>‹nr.›</a:t>
            </a:fld>
            <a:endParaRPr lang="de-DE" sz="1000" dirty="0">
              <a:solidFill>
                <a:srgbClr val="D2AA73"/>
              </a:solidFill>
              <a:latin typeface="Calibri" panose="020F0502020204030204" pitchFamily="34" charset="0"/>
              <a:ea typeface="Verdana" panose="020B0604030504040204" pitchFamily="34" charset="0"/>
              <a:cs typeface="Calibri" panose="020F0502020204030204" pitchFamily="34" charset="0"/>
            </a:endParaRPr>
          </a:p>
        </p:txBody>
      </p:sp>
      <p:sp>
        <p:nvSpPr>
          <p:cNvPr id="18" name="Textplatzhalter 5">
            <a:extLst>
              <a:ext uri="{FF2B5EF4-FFF2-40B4-BE49-F238E27FC236}">
                <a16:creationId xmlns:a16="http://schemas.microsoft.com/office/drawing/2014/main" id="{A0232A2D-4A82-44B5-989B-980C29FF0AD9}"/>
              </a:ext>
            </a:extLst>
          </p:cNvPr>
          <p:cNvSpPr>
            <a:spLocks noGrp="1"/>
          </p:cNvSpPr>
          <p:nvPr>
            <p:ph type="body" sz="quarter" idx="20" hasCustomPrompt="1"/>
          </p:nvPr>
        </p:nvSpPr>
        <p:spPr>
          <a:xfrm>
            <a:off x="371475" y="410277"/>
            <a:ext cx="7610476" cy="612775"/>
          </a:xfrm>
          <a:prstGeom prst="rect">
            <a:avLst/>
          </a:prstGeom>
        </p:spPr>
        <p:txBody>
          <a:bodyPr lIns="0" tIns="108000" bIns="0"/>
          <a:lstStyle>
            <a:lvl1pPr marL="0" indent="0">
              <a:buNone/>
              <a:defRPr sz="3000">
                <a:latin typeface="+mn-lt"/>
              </a:defRPr>
            </a:lvl1pPr>
          </a:lstStyle>
          <a:p>
            <a:pPr lvl="0"/>
            <a:r>
              <a:rPr lang="de-DE" dirty="0"/>
              <a:t>HEADLINE</a:t>
            </a:r>
          </a:p>
        </p:txBody>
      </p:sp>
    </p:spTree>
    <p:extLst>
      <p:ext uri="{BB962C8B-B14F-4D97-AF65-F5344CB8AC3E}">
        <p14:creationId xmlns:p14="http://schemas.microsoft.com/office/powerpoint/2010/main" val="426719889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1_Text">
    <p:spTree>
      <p:nvGrpSpPr>
        <p:cNvPr id="1" name=""/>
        <p:cNvGrpSpPr/>
        <p:nvPr/>
      </p:nvGrpSpPr>
      <p:grpSpPr>
        <a:xfrm>
          <a:off x="0" y="0"/>
          <a:ext cx="0" cy="0"/>
          <a:chOff x="0" y="0"/>
          <a:chExt cx="0" cy="0"/>
        </a:xfrm>
      </p:grpSpPr>
      <p:pic>
        <p:nvPicPr>
          <p:cNvPr id="14" name="Grafik 13">
            <a:extLst>
              <a:ext uri="{FF2B5EF4-FFF2-40B4-BE49-F238E27FC236}">
                <a16:creationId xmlns:a16="http://schemas.microsoft.com/office/drawing/2014/main" id="{4B2AF885-B835-4530-B017-2000FAEAFC6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5781" t="72258" r="39219"/>
          <a:stretch/>
        </p:blipFill>
        <p:spPr>
          <a:xfrm>
            <a:off x="1" y="5685576"/>
            <a:ext cx="1974609" cy="1172424"/>
          </a:xfrm>
          <a:prstGeom prst="rect">
            <a:avLst/>
          </a:prstGeom>
        </p:spPr>
      </p:pic>
      <p:cxnSp>
        <p:nvCxnSpPr>
          <p:cNvPr id="17" name="Gerader Verbinder 16">
            <a:extLst>
              <a:ext uri="{FF2B5EF4-FFF2-40B4-BE49-F238E27FC236}">
                <a16:creationId xmlns:a16="http://schemas.microsoft.com/office/drawing/2014/main" id="{AD4971E3-43AC-4CEA-8519-0643BDDF5928}"/>
              </a:ext>
            </a:extLst>
          </p:cNvPr>
          <p:cNvCxnSpPr>
            <a:cxnSpLocks/>
          </p:cNvCxnSpPr>
          <p:nvPr userDrawn="1"/>
        </p:nvCxnSpPr>
        <p:spPr>
          <a:xfrm>
            <a:off x="371475" y="404813"/>
            <a:ext cx="11449051"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3" name="Textplatzhalter 4">
            <a:extLst>
              <a:ext uri="{FF2B5EF4-FFF2-40B4-BE49-F238E27FC236}">
                <a16:creationId xmlns:a16="http://schemas.microsoft.com/office/drawing/2014/main" id="{65DD138E-0923-4F80-BE13-2F81903C0FB8}"/>
              </a:ext>
            </a:extLst>
          </p:cNvPr>
          <p:cNvSpPr>
            <a:spLocks noGrp="1"/>
          </p:cNvSpPr>
          <p:nvPr>
            <p:ph type="body" sz="quarter" idx="12" hasCustomPrompt="1"/>
          </p:nvPr>
        </p:nvSpPr>
        <p:spPr>
          <a:xfrm>
            <a:off x="371474" y="1323189"/>
            <a:ext cx="11449049" cy="3804619"/>
          </a:xfrm>
          <a:prstGeom prst="rect">
            <a:avLst/>
          </a:prstGeom>
        </p:spPr>
        <p:txBody>
          <a:bodyPr lIns="0" tIns="36000" rIns="68400" bIns="36000">
            <a:normAutofit/>
          </a:bodyPr>
          <a:lstStyle>
            <a:lvl1pPr marL="0" marR="0" indent="0" algn="l" defTabSz="814900" rtl="0" eaLnBrk="1" fontAlgn="auto" latinLnBrk="0" hangingPunct="1">
              <a:lnSpc>
                <a:spcPct val="130000"/>
              </a:lnSpc>
              <a:spcBef>
                <a:spcPts val="0"/>
              </a:spcBef>
              <a:spcAft>
                <a:spcPts val="0"/>
              </a:spcAft>
              <a:buClr>
                <a:srgbClr val="A5027D"/>
              </a:buClr>
              <a:buSzTx/>
              <a:buFont typeface="Arial" panose="020B0604020202020204" pitchFamily="34" charset="0"/>
              <a:buNone/>
              <a:tabLst/>
              <a:defRPr sz="1700" baseline="0">
                <a:solidFill>
                  <a:schemeClr val="accent1"/>
                </a:solidFill>
                <a:latin typeface="Calibri Light" panose="020F0302020204030204" pitchFamily="34" charset="0"/>
                <a:cs typeface="Calibri Light" panose="020F0302020204030204" pitchFamily="34" charset="0"/>
              </a:defRPr>
            </a:lvl1pPr>
            <a:lvl2pPr marL="403190" marR="0" indent="-197995" algn="l" defTabSz="814900" rtl="0" eaLnBrk="1" fontAlgn="auto" latinLnBrk="0" hangingPunct="1">
              <a:lnSpc>
                <a:spcPct val="130000"/>
              </a:lnSpc>
              <a:spcBef>
                <a:spcPts val="0"/>
              </a:spcBef>
              <a:spcAft>
                <a:spcPts val="0"/>
              </a:spcAft>
              <a:buClr>
                <a:srgbClr val="A5027D"/>
              </a:buClr>
              <a:buSzTx/>
              <a:buFont typeface="Arial" panose="020B0604020202020204" pitchFamily="34" charset="0"/>
              <a:buChar char="–"/>
              <a:tabLst/>
              <a:defRPr sz="1300" baseline="0">
                <a:solidFill>
                  <a:schemeClr val="accent3"/>
                </a:solidFill>
              </a:defRPr>
            </a:lvl2pPr>
            <a:lvl3pPr marL="403190" marR="0" indent="0" algn="l" defTabSz="814900" rtl="0" eaLnBrk="1" fontAlgn="auto" latinLnBrk="0" hangingPunct="1">
              <a:lnSpc>
                <a:spcPct val="130000"/>
              </a:lnSpc>
              <a:spcBef>
                <a:spcPts val="0"/>
              </a:spcBef>
              <a:spcAft>
                <a:spcPts val="0"/>
              </a:spcAft>
              <a:buClr>
                <a:srgbClr val="A5027D"/>
              </a:buClr>
              <a:buSzTx/>
              <a:buFont typeface="Arial" panose="020B0604020202020204" pitchFamily="34" charset="0"/>
              <a:buNone/>
              <a:tabLst/>
              <a:defRPr sz="1600" baseline="0">
                <a:solidFill>
                  <a:schemeClr val="accent3"/>
                </a:solidFill>
                <a:latin typeface="Calibri Light" panose="020F0302020204030204" pitchFamily="34" charset="0"/>
                <a:cs typeface="Calibri Light" panose="020F0302020204030204" pitchFamily="34" charset="0"/>
              </a:defRPr>
            </a:lvl3pPr>
          </a:lstStyle>
          <a:p>
            <a:pPr lvl="0"/>
            <a:r>
              <a:rPr lang="de-DE" dirty="0"/>
              <a:t>xxx</a:t>
            </a:r>
          </a:p>
          <a:p>
            <a:pPr lvl="2"/>
            <a:endParaRPr lang="de-DE" dirty="0"/>
          </a:p>
        </p:txBody>
      </p:sp>
      <p:pic>
        <p:nvPicPr>
          <p:cNvPr id="9" name="Grafik 8">
            <a:extLst>
              <a:ext uri="{FF2B5EF4-FFF2-40B4-BE49-F238E27FC236}">
                <a16:creationId xmlns:a16="http://schemas.microsoft.com/office/drawing/2014/main" id="{96F4462B-B452-49A7-AFE3-086E58FEBBE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637193" y="165317"/>
            <a:ext cx="168259" cy="167543"/>
          </a:xfrm>
          <a:prstGeom prst="rect">
            <a:avLst/>
          </a:prstGeom>
        </p:spPr>
      </p:pic>
      <p:sp>
        <p:nvSpPr>
          <p:cNvPr id="11" name="Foliennummernplatzhalter 5">
            <a:extLst>
              <a:ext uri="{FF2B5EF4-FFF2-40B4-BE49-F238E27FC236}">
                <a16:creationId xmlns:a16="http://schemas.microsoft.com/office/drawing/2014/main" id="{A85CB26B-0F42-4F4B-A6E6-50D6AF4FB3CA}"/>
              </a:ext>
            </a:extLst>
          </p:cNvPr>
          <p:cNvSpPr txBox="1">
            <a:spLocks/>
          </p:cNvSpPr>
          <p:nvPr userDrawn="1"/>
        </p:nvSpPr>
        <p:spPr>
          <a:xfrm>
            <a:off x="11541938" y="6606615"/>
            <a:ext cx="557175" cy="238916"/>
          </a:xfrm>
          <a:prstGeom prst="rect">
            <a:avLst/>
          </a:prstGeom>
        </p:spPr>
        <p:txBody>
          <a:bodyPr vert="horz" lIns="53459" tIns="26729" rIns="53459" bIns="26729" rtlCol="0" anchor="ctr"/>
          <a:lstStyle>
            <a:defPPr>
              <a:defRPr lang="de-DE"/>
            </a:defPPr>
            <a:lvl1pPr marL="0" algn="r" defTabSz="1045159" rtl="0" eaLnBrk="1" latinLnBrk="0" hangingPunct="1">
              <a:defRPr sz="1200" kern="1200">
                <a:solidFill>
                  <a:schemeClr val="tx1">
                    <a:tint val="75000"/>
                  </a:schemeClr>
                </a:solidFill>
                <a:latin typeface="+mn-lt"/>
                <a:ea typeface="+mn-ea"/>
                <a:cs typeface="+mn-cs"/>
              </a:defRPr>
            </a:lvl1pPr>
            <a:lvl2pPr marL="522580" algn="l" defTabSz="1045159" rtl="0" eaLnBrk="1" latinLnBrk="0" hangingPunct="1">
              <a:defRPr sz="2100" kern="1200">
                <a:solidFill>
                  <a:schemeClr val="tx1"/>
                </a:solidFill>
                <a:latin typeface="+mn-lt"/>
                <a:ea typeface="+mn-ea"/>
                <a:cs typeface="+mn-cs"/>
              </a:defRPr>
            </a:lvl2pPr>
            <a:lvl3pPr marL="1045159" algn="l" defTabSz="1045159" rtl="0" eaLnBrk="1" latinLnBrk="0" hangingPunct="1">
              <a:defRPr sz="2100" kern="1200">
                <a:solidFill>
                  <a:schemeClr val="tx1"/>
                </a:solidFill>
                <a:latin typeface="+mn-lt"/>
                <a:ea typeface="+mn-ea"/>
                <a:cs typeface="+mn-cs"/>
              </a:defRPr>
            </a:lvl3pPr>
            <a:lvl4pPr marL="1567739" algn="l" defTabSz="1045159" rtl="0" eaLnBrk="1" latinLnBrk="0" hangingPunct="1">
              <a:defRPr sz="2100" kern="1200">
                <a:solidFill>
                  <a:schemeClr val="tx1"/>
                </a:solidFill>
                <a:latin typeface="+mn-lt"/>
                <a:ea typeface="+mn-ea"/>
                <a:cs typeface="+mn-cs"/>
              </a:defRPr>
            </a:lvl4pPr>
            <a:lvl5pPr marL="2090318" algn="l" defTabSz="1045159" rtl="0" eaLnBrk="1" latinLnBrk="0" hangingPunct="1">
              <a:defRPr sz="2100" kern="1200">
                <a:solidFill>
                  <a:schemeClr val="tx1"/>
                </a:solidFill>
                <a:latin typeface="+mn-lt"/>
                <a:ea typeface="+mn-ea"/>
                <a:cs typeface="+mn-cs"/>
              </a:defRPr>
            </a:lvl5pPr>
            <a:lvl6pPr marL="2612898" algn="l" defTabSz="1045159" rtl="0" eaLnBrk="1" latinLnBrk="0" hangingPunct="1">
              <a:defRPr sz="2100" kern="1200">
                <a:solidFill>
                  <a:schemeClr val="tx1"/>
                </a:solidFill>
                <a:latin typeface="+mn-lt"/>
                <a:ea typeface="+mn-ea"/>
                <a:cs typeface="+mn-cs"/>
              </a:defRPr>
            </a:lvl6pPr>
            <a:lvl7pPr marL="3135478" algn="l" defTabSz="1045159" rtl="0" eaLnBrk="1" latinLnBrk="0" hangingPunct="1">
              <a:defRPr sz="2100" kern="1200">
                <a:solidFill>
                  <a:schemeClr val="tx1"/>
                </a:solidFill>
                <a:latin typeface="+mn-lt"/>
                <a:ea typeface="+mn-ea"/>
                <a:cs typeface="+mn-cs"/>
              </a:defRPr>
            </a:lvl7pPr>
            <a:lvl8pPr marL="3658057" algn="l" defTabSz="1045159" rtl="0" eaLnBrk="1" latinLnBrk="0" hangingPunct="1">
              <a:defRPr sz="2100" kern="1200">
                <a:solidFill>
                  <a:schemeClr val="tx1"/>
                </a:solidFill>
                <a:latin typeface="+mn-lt"/>
                <a:ea typeface="+mn-ea"/>
                <a:cs typeface="+mn-cs"/>
              </a:defRPr>
            </a:lvl8pPr>
            <a:lvl9pPr marL="4180637" algn="l" defTabSz="1045159" rtl="0" eaLnBrk="1" latinLnBrk="0" hangingPunct="1">
              <a:defRPr sz="2100" kern="1200">
                <a:solidFill>
                  <a:schemeClr val="tx1"/>
                </a:solidFill>
                <a:latin typeface="+mn-lt"/>
                <a:ea typeface="+mn-ea"/>
                <a:cs typeface="+mn-cs"/>
              </a:defRPr>
            </a:lvl9pPr>
          </a:lstStyle>
          <a:p>
            <a:pPr algn="r"/>
            <a:fld id="{585A1053-7EE7-49FA-B7FB-DD0111E6FC12}" type="slidenum">
              <a:rPr lang="de-DE" sz="1000" smtClean="0">
                <a:solidFill>
                  <a:srgbClr val="D2AA73"/>
                </a:solidFill>
                <a:latin typeface="Calibri" panose="020F0502020204030204" pitchFamily="34" charset="0"/>
                <a:ea typeface="Verdana" panose="020B0604030504040204" pitchFamily="34" charset="0"/>
                <a:cs typeface="Calibri" panose="020F0502020204030204" pitchFamily="34" charset="0"/>
              </a:rPr>
              <a:pPr algn="r"/>
              <a:t>‹nr.›</a:t>
            </a:fld>
            <a:endParaRPr lang="de-DE" sz="1000" dirty="0">
              <a:solidFill>
                <a:srgbClr val="D2AA73"/>
              </a:solidFill>
              <a:latin typeface="Calibri" panose="020F0502020204030204" pitchFamily="34" charset="0"/>
              <a:ea typeface="Verdana" panose="020B0604030504040204" pitchFamily="34" charset="0"/>
              <a:cs typeface="Calibri" panose="020F0502020204030204" pitchFamily="34" charset="0"/>
            </a:endParaRPr>
          </a:p>
        </p:txBody>
      </p:sp>
      <p:sp>
        <p:nvSpPr>
          <p:cNvPr id="12" name="Textplatzhalter 5">
            <a:extLst>
              <a:ext uri="{FF2B5EF4-FFF2-40B4-BE49-F238E27FC236}">
                <a16:creationId xmlns:a16="http://schemas.microsoft.com/office/drawing/2014/main" id="{02C6E10B-A411-44E8-85D7-6673AE46408F}"/>
              </a:ext>
            </a:extLst>
          </p:cNvPr>
          <p:cNvSpPr>
            <a:spLocks noGrp="1"/>
          </p:cNvSpPr>
          <p:nvPr>
            <p:ph type="body" sz="quarter" idx="19" hasCustomPrompt="1"/>
          </p:nvPr>
        </p:nvSpPr>
        <p:spPr>
          <a:xfrm>
            <a:off x="371475" y="410277"/>
            <a:ext cx="7610476" cy="612775"/>
          </a:xfrm>
          <a:prstGeom prst="rect">
            <a:avLst/>
          </a:prstGeom>
        </p:spPr>
        <p:txBody>
          <a:bodyPr lIns="0" tIns="108000" bIns="0"/>
          <a:lstStyle>
            <a:lvl1pPr marL="0" indent="0">
              <a:buNone/>
              <a:defRPr sz="3000">
                <a:latin typeface="+mn-lt"/>
              </a:defRPr>
            </a:lvl1pPr>
          </a:lstStyle>
          <a:p>
            <a:pPr lvl="0"/>
            <a:r>
              <a:rPr lang="de-DE" dirty="0"/>
              <a:t>HEADLINE</a:t>
            </a:r>
          </a:p>
        </p:txBody>
      </p:sp>
    </p:spTree>
    <p:extLst>
      <p:ext uri="{BB962C8B-B14F-4D97-AF65-F5344CB8AC3E}">
        <p14:creationId xmlns:p14="http://schemas.microsoft.com/office/powerpoint/2010/main" val="374551181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2_Text">
    <p:spTree>
      <p:nvGrpSpPr>
        <p:cNvPr id="1" name=""/>
        <p:cNvGrpSpPr/>
        <p:nvPr/>
      </p:nvGrpSpPr>
      <p:grpSpPr>
        <a:xfrm>
          <a:off x="0" y="0"/>
          <a:ext cx="0" cy="0"/>
          <a:chOff x="0" y="0"/>
          <a:chExt cx="0" cy="0"/>
        </a:xfrm>
      </p:grpSpPr>
      <p:cxnSp>
        <p:nvCxnSpPr>
          <p:cNvPr id="17" name="Gerader Verbinder 16">
            <a:extLst>
              <a:ext uri="{FF2B5EF4-FFF2-40B4-BE49-F238E27FC236}">
                <a16:creationId xmlns:a16="http://schemas.microsoft.com/office/drawing/2014/main" id="{AD4971E3-43AC-4CEA-8519-0643BDDF5928}"/>
              </a:ext>
            </a:extLst>
          </p:cNvPr>
          <p:cNvCxnSpPr>
            <a:cxnSpLocks/>
          </p:cNvCxnSpPr>
          <p:nvPr userDrawn="1"/>
        </p:nvCxnSpPr>
        <p:spPr>
          <a:xfrm>
            <a:off x="371475" y="404813"/>
            <a:ext cx="1144905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9" name="Grafik 8">
            <a:extLst>
              <a:ext uri="{FF2B5EF4-FFF2-40B4-BE49-F238E27FC236}">
                <a16:creationId xmlns:a16="http://schemas.microsoft.com/office/drawing/2014/main" id="{96F4462B-B452-49A7-AFE3-086E58FEBBE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637193" y="165316"/>
            <a:ext cx="168258" cy="167542"/>
          </a:xfrm>
          <a:prstGeom prst="rect">
            <a:avLst/>
          </a:prstGeom>
        </p:spPr>
      </p:pic>
      <p:sp>
        <p:nvSpPr>
          <p:cNvPr id="11" name="Foliennummernplatzhalter 5">
            <a:extLst>
              <a:ext uri="{FF2B5EF4-FFF2-40B4-BE49-F238E27FC236}">
                <a16:creationId xmlns:a16="http://schemas.microsoft.com/office/drawing/2014/main" id="{A85CB26B-0F42-4F4B-A6E6-50D6AF4FB3CA}"/>
              </a:ext>
            </a:extLst>
          </p:cNvPr>
          <p:cNvSpPr txBox="1">
            <a:spLocks/>
          </p:cNvSpPr>
          <p:nvPr userDrawn="1"/>
        </p:nvSpPr>
        <p:spPr>
          <a:xfrm>
            <a:off x="11541937" y="6606615"/>
            <a:ext cx="557175" cy="238916"/>
          </a:xfrm>
          <a:prstGeom prst="rect">
            <a:avLst/>
          </a:prstGeom>
        </p:spPr>
        <p:txBody>
          <a:bodyPr vert="horz" lIns="53459" tIns="26729" rIns="53459" bIns="26729" rtlCol="0" anchor="ctr"/>
          <a:lstStyle>
            <a:defPPr>
              <a:defRPr lang="de-DE"/>
            </a:defPPr>
            <a:lvl1pPr marL="0" algn="r" defTabSz="1045159" rtl="0" eaLnBrk="1" latinLnBrk="0" hangingPunct="1">
              <a:defRPr sz="1200" kern="1200">
                <a:solidFill>
                  <a:schemeClr val="tx1">
                    <a:tint val="75000"/>
                  </a:schemeClr>
                </a:solidFill>
                <a:latin typeface="+mn-lt"/>
                <a:ea typeface="+mn-ea"/>
                <a:cs typeface="+mn-cs"/>
              </a:defRPr>
            </a:lvl1pPr>
            <a:lvl2pPr marL="522580" algn="l" defTabSz="1045159" rtl="0" eaLnBrk="1" latinLnBrk="0" hangingPunct="1">
              <a:defRPr sz="2100" kern="1200">
                <a:solidFill>
                  <a:schemeClr val="tx1"/>
                </a:solidFill>
                <a:latin typeface="+mn-lt"/>
                <a:ea typeface="+mn-ea"/>
                <a:cs typeface="+mn-cs"/>
              </a:defRPr>
            </a:lvl2pPr>
            <a:lvl3pPr marL="1045159" algn="l" defTabSz="1045159" rtl="0" eaLnBrk="1" latinLnBrk="0" hangingPunct="1">
              <a:defRPr sz="2100" kern="1200">
                <a:solidFill>
                  <a:schemeClr val="tx1"/>
                </a:solidFill>
                <a:latin typeface="+mn-lt"/>
                <a:ea typeface="+mn-ea"/>
                <a:cs typeface="+mn-cs"/>
              </a:defRPr>
            </a:lvl3pPr>
            <a:lvl4pPr marL="1567739" algn="l" defTabSz="1045159" rtl="0" eaLnBrk="1" latinLnBrk="0" hangingPunct="1">
              <a:defRPr sz="2100" kern="1200">
                <a:solidFill>
                  <a:schemeClr val="tx1"/>
                </a:solidFill>
                <a:latin typeface="+mn-lt"/>
                <a:ea typeface="+mn-ea"/>
                <a:cs typeface="+mn-cs"/>
              </a:defRPr>
            </a:lvl4pPr>
            <a:lvl5pPr marL="2090318" algn="l" defTabSz="1045159" rtl="0" eaLnBrk="1" latinLnBrk="0" hangingPunct="1">
              <a:defRPr sz="2100" kern="1200">
                <a:solidFill>
                  <a:schemeClr val="tx1"/>
                </a:solidFill>
                <a:latin typeface="+mn-lt"/>
                <a:ea typeface="+mn-ea"/>
                <a:cs typeface="+mn-cs"/>
              </a:defRPr>
            </a:lvl5pPr>
            <a:lvl6pPr marL="2612898" algn="l" defTabSz="1045159" rtl="0" eaLnBrk="1" latinLnBrk="0" hangingPunct="1">
              <a:defRPr sz="2100" kern="1200">
                <a:solidFill>
                  <a:schemeClr val="tx1"/>
                </a:solidFill>
                <a:latin typeface="+mn-lt"/>
                <a:ea typeface="+mn-ea"/>
                <a:cs typeface="+mn-cs"/>
              </a:defRPr>
            </a:lvl6pPr>
            <a:lvl7pPr marL="3135478" algn="l" defTabSz="1045159" rtl="0" eaLnBrk="1" latinLnBrk="0" hangingPunct="1">
              <a:defRPr sz="2100" kern="1200">
                <a:solidFill>
                  <a:schemeClr val="tx1"/>
                </a:solidFill>
                <a:latin typeface="+mn-lt"/>
                <a:ea typeface="+mn-ea"/>
                <a:cs typeface="+mn-cs"/>
              </a:defRPr>
            </a:lvl7pPr>
            <a:lvl8pPr marL="3658057" algn="l" defTabSz="1045159" rtl="0" eaLnBrk="1" latinLnBrk="0" hangingPunct="1">
              <a:defRPr sz="2100" kern="1200">
                <a:solidFill>
                  <a:schemeClr val="tx1"/>
                </a:solidFill>
                <a:latin typeface="+mn-lt"/>
                <a:ea typeface="+mn-ea"/>
                <a:cs typeface="+mn-cs"/>
              </a:defRPr>
            </a:lvl8pPr>
            <a:lvl9pPr marL="4180637" algn="l" defTabSz="1045159" rtl="0" eaLnBrk="1" latinLnBrk="0" hangingPunct="1">
              <a:defRPr sz="2100" kern="1200">
                <a:solidFill>
                  <a:schemeClr val="tx1"/>
                </a:solidFill>
                <a:latin typeface="+mn-lt"/>
                <a:ea typeface="+mn-ea"/>
                <a:cs typeface="+mn-cs"/>
              </a:defRPr>
            </a:lvl9pPr>
          </a:lstStyle>
          <a:p>
            <a:pPr algn="r"/>
            <a:fld id="{585A1053-7EE7-49FA-B7FB-DD0111E6FC12}" type="slidenum">
              <a:rPr lang="de-DE" sz="1000" smtClean="0">
                <a:solidFill>
                  <a:srgbClr val="D2AA73"/>
                </a:solidFill>
                <a:latin typeface="Calibri" panose="020F0502020204030204" pitchFamily="34" charset="0"/>
                <a:ea typeface="Verdana" panose="020B0604030504040204" pitchFamily="34" charset="0"/>
                <a:cs typeface="Calibri" panose="020F0502020204030204" pitchFamily="34" charset="0"/>
              </a:rPr>
              <a:pPr algn="r"/>
              <a:t>‹nr.›</a:t>
            </a:fld>
            <a:endParaRPr lang="de-DE" sz="1000" dirty="0">
              <a:solidFill>
                <a:srgbClr val="D2AA73"/>
              </a:solidFill>
              <a:latin typeface="Calibri" panose="020F0502020204030204" pitchFamily="34" charset="0"/>
              <a:ea typeface="Verdana" panose="020B0604030504040204" pitchFamily="34" charset="0"/>
              <a:cs typeface="Calibri" panose="020F0502020204030204" pitchFamily="34" charset="0"/>
            </a:endParaRPr>
          </a:p>
        </p:txBody>
      </p:sp>
      <p:sp>
        <p:nvSpPr>
          <p:cNvPr id="12" name="Textplatzhalter 5">
            <a:extLst>
              <a:ext uri="{FF2B5EF4-FFF2-40B4-BE49-F238E27FC236}">
                <a16:creationId xmlns:a16="http://schemas.microsoft.com/office/drawing/2014/main" id="{02C6E10B-A411-44E8-85D7-6673AE46408F}"/>
              </a:ext>
            </a:extLst>
          </p:cNvPr>
          <p:cNvSpPr>
            <a:spLocks noGrp="1"/>
          </p:cNvSpPr>
          <p:nvPr>
            <p:ph type="body" sz="quarter" idx="19" hasCustomPrompt="1"/>
          </p:nvPr>
        </p:nvSpPr>
        <p:spPr>
          <a:xfrm>
            <a:off x="371474" y="410275"/>
            <a:ext cx="7610476" cy="612775"/>
          </a:xfrm>
          <a:prstGeom prst="rect">
            <a:avLst/>
          </a:prstGeom>
        </p:spPr>
        <p:txBody>
          <a:bodyPr lIns="0" tIns="108000" bIns="0"/>
          <a:lstStyle>
            <a:lvl1pPr marL="0" indent="0">
              <a:buNone/>
              <a:defRPr sz="2500">
                <a:latin typeface="+mn-lt"/>
              </a:defRPr>
            </a:lvl1pPr>
          </a:lstStyle>
          <a:p>
            <a:pPr lvl="0"/>
            <a:r>
              <a:rPr lang="de-DE" dirty="0"/>
              <a:t>HEADLINE</a:t>
            </a:r>
          </a:p>
        </p:txBody>
      </p:sp>
      <p:pic>
        <p:nvPicPr>
          <p:cNvPr id="10" name="Grafik 9">
            <a:extLst>
              <a:ext uri="{FF2B5EF4-FFF2-40B4-BE49-F238E27FC236}">
                <a16:creationId xmlns:a16="http://schemas.microsoft.com/office/drawing/2014/main" id="{18C52185-3CB6-4694-85D6-0BD93AAF6AC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35781" t="72258" r="39219"/>
          <a:stretch/>
        </p:blipFill>
        <p:spPr>
          <a:xfrm>
            <a:off x="0" y="5685576"/>
            <a:ext cx="1974609" cy="1172424"/>
          </a:xfrm>
          <a:prstGeom prst="rect">
            <a:avLst/>
          </a:prstGeom>
        </p:spPr>
      </p:pic>
    </p:spTree>
    <p:extLst>
      <p:ext uri="{BB962C8B-B14F-4D97-AF65-F5344CB8AC3E}">
        <p14:creationId xmlns:p14="http://schemas.microsoft.com/office/powerpoint/2010/main" val="7019518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ext mit Grafik 1">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6EB63CEA-5853-4297-A9F3-CACAB4E312B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2600"/>
          <a:stretch/>
        </p:blipFill>
        <p:spPr>
          <a:xfrm>
            <a:off x="5193792" y="0"/>
            <a:ext cx="6998208" cy="6858000"/>
          </a:xfrm>
          <a:prstGeom prst="rect">
            <a:avLst/>
          </a:prstGeom>
        </p:spPr>
      </p:pic>
      <p:cxnSp>
        <p:nvCxnSpPr>
          <p:cNvPr id="23" name="Gerader Verbinder 22">
            <a:extLst>
              <a:ext uri="{FF2B5EF4-FFF2-40B4-BE49-F238E27FC236}">
                <a16:creationId xmlns:a16="http://schemas.microsoft.com/office/drawing/2014/main" id="{BCE3769E-6AA1-4886-B680-17A5AFEDB3D8}"/>
              </a:ext>
            </a:extLst>
          </p:cNvPr>
          <p:cNvCxnSpPr>
            <a:cxnSpLocks/>
          </p:cNvCxnSpPr>
          <p:nvPr userDrawn="1"/>
        </p:nvCxnSpPr>
        <p:spPr>
          <a:xfrm>
            <a:off x="371475" y="404813"/>
            <a:ext cx="803598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8" name="Foliennummernplatzhalter 5">
            <a:extLst>
              <a:ext uri="{FF2B5EF4-FFF2-40B4-BE49-F238E27FC236}">
                <a16:creationId xmlns:a16="http://schemas.microsoft.com/office/drawing/2014/main" id="{DB505B6B-BA2B-4CD1-BF83-F6CA65BBB8C8}"/>
              </a:ext>
            </a:extLst>
          </p:cNvPr>
          <p:cNvSpPr txBox="1">
            <a:spLocks/>
          </p:cNvSpPr>
          <p:nvPr userDrawn="1"/>
        </p:nvSpPr>
        <p:spPr>
          <a:xfrm>
            <a:off x="11541937" y="6606615"/>
            <a:ext cx="557175" cy="238916"/>
          </a:xfrm>
          <a:prstGeom prst="rect">
            <a:avLst/>
          </a:prstGeom>
        </p:spPr>
        <p:txBody>
          <a:bodyPr vert="horz" lIns="53459" tIns="26729" rIns="53459" bIns="26729" rtlCol="0" anchor="ctr"/>
          <a:lstStyle>
            <a:defPPr>
              <a:defRPr lang="de-DE"/>
            </a:defPPr>
            <a:lvl1pPr marL="0" algn="r" defTabSz="1045159" rtl="0" eaLnBrk="1" latinLnBrk="0" hangingPunct="1">
              <a:defRPr sz="1200" kern="1200">
                <a:solidFill>
                  <a:schemeClr val="tx1">
                    <a:tint val="75000"/>
                  </a:schemeClr>
                </a:solidFill>
                <a:latin typeface="+mn-lt"/>
                <a:ea typeface="+mn-ea"/>
                <a:cs typeface="+mn-cs"/>
              </a:defRPr>
            </a:lvl1pPr>
            <a:lvl2pPr marL="522580" algn="l" defTabSz="1045159" rtl="0" eaLnBrk="1" latinLnBrk="0" hangingPunct="1">
              <a:defRPr sz="2100" kern="1200">
                <a:solidFill>
                  <a:schemeClr val="tx1"/>
                </a:solidFill>
                <a:latin typeface="+mn-lt"/>
                <a:ea typeface="+mn-ea"/>
                <a:cs typeface="+mn-cs"/>
              </a:defRPr>
            </a:lvl2pPr>
            <a:lvl3pPr marL="1045159" algn="l" defTabSz="1045159" rtl="0" eaLnBrk="1" latinLnBrk="0" hangingPunct="1">
              <a:defRPr sz="2100" kern="1200">
                <a:solidFill>
                  <a:schemeClr val="tx1"/>
                </a:solidFill>
                <a:latin typeface="+mn-lt"/>
                <a:ea typeface="+mn-ea"/>
                <a:cs typeface="+mn-cs"/>
              </a:defRPr>
            </a:lvl3pPr>
            <a:lvl4pPr marL="1567739" algn="l" defTabSz="1045159" rtl="0" eaLnBrk="1" latinLnBrk="0" hangingPunct="1">
              <a:defRPr sz="2100" kern="1200">
                <a:solidFill>
                  <a:schemeClr val="tx1"/>
                </a:solidFill>
                <a:latin typeface="+mn-lt"/>
                <a:ea typeface="+mn-ea"/>
                <a:cs typeface="+mn-cs"/>
              </a:defRPr>
            </a:lvl4pPr>
            <a:lvl5pPr marL="2090318" algn="l" defTabSz="1045159" rtl="0" eaLnBrk="1" latinLnBrk="0" hangingPunct="1">
              <a:defRPr sz="2100" kern="1200">
                <a:solidFill>
                  <a:schemeClr val="tx1"/>
                </a:solidFill>
                <a:latin typeface="+mn-lt"/>
                <a:ea typeface="+mn-ea"/>
                <a:cs typeface="+mn-cs"/>
              </a:defRPr>
            </a:lvl5pPr>
            <a:lvl6pPr marL="2612898" algn="l" defTabSz="1045159" rtl="0" eaLnBrk="1" latinLnBrk="0" hangingPunct="1">
              <a:defRPr sz="2100" kern="1200">
                <a:solidFill>
                  <a:schemeClr val="tx1"/>
                </a:solidFill>
                <a:latin typeface="+mn-lt"/>
                <a:ea typeface="+mn-ea"/>
                <a:cs typeface="+mn-cs"/>
              </a:defRPr>
            </a:lvl6pPr>
            <a:lvl7pPr marL="3135478" algn="l" defTabSz="1045159" rtl="0" eaLnBrk="1" latinLnBrk="0" hangingPunct="1">
              <a:defRPr sz="2100" kern="1200">
                <a:solidFill>
                  <a:schemeClr val="tx1"/>
                </a:solidFill>
                <a:latin typeface="+mn-lt"/>
                <a:ea typeface="+mn-ea"/>
                <a:cs typeface="+mn-cs"/>
              </a:defRPr>
            </a:lvl7pPr>
            <a:lvl8pPr marL="3658057" algn="l" defTabSz="1045159" rtl="0" eaLnBrk="1" latinLnBrk="0" hangingPunct="1">
              <a:defRPr sz="2100" kern="1200">
                <a:solidFill>
                  <a:schemeClr val="tx1"/>
                </a:solidFill>
                <a:latin typeface="+mn-lt"/>
                <a:ea typeface="+mn-ea"/>
                <a:cs typeface="+mn-cs"/>
              </a:defRPr>
            </a:lvl8pPr>
            <a:lvl9pPr marL="4180637" algn="l" defTabSz="1045159" rtl="0" eaLnBrk="1" latinLnBrk="0" hangingPunct="1">
              <a:defRPr sz="2100" kern="1200">
                <a:solidFill>
                  <a:schemeClr val="tx1"/>
                </a:solidFill>
                <a:latin typeface="+mn-lt"/>
                <a:ea typeface="+mn-ea"/>
                <a:cs typeface="+mn-cs"/>
              </a:defRPr>
            </a:lvl9pPr>
          </a:lstStyle>
          <a:p>
            <a:pPr algn="r"/>
            <a:fld id="{585A1053-7EE7-49FA-B7FB-DD0111E6FC12}" type="slidenum">
              <a:rPr lang="de-DE" sz="1000" smtClean="0">
                <a:solidFill>
                  <a:schemeClr val="bg1"/>
                </a:solidFill>
                <a:latin typeface="Calibri" panose="020F0502020204030204" pitchFamily="34" charset="0"/>
                <a:ea typeface="Verdana" panose="020B0604030504040204" pitchFamily="34" charset="0"/>
                <a:cs typeface="Calibri" panose="020F0502020204030204" pitchFamily="34" charset="0"/>
              </a:rPr>
              <a:pPr algn="r"/>
              <a:t>‹nr.›</a:t>
            </a:fld>
            <a:endParaRPr lang="de-DE" sz="1000" dirty="0">
              <a:solidFill>
                <a:schemeClr val="bg1"/>
              </a:solidFill>
              <a:latin typeface="Calibri" panose="020F0502020204030204" pitchFamily="34" charset="0"/>
              <a:ea typeface="Verdana" panose="020B0604030504040204" pitchFamily="34" charset="0"/>
              <a:cs typeface="Calibri" panose="020F0502020204030204" pitchFamily="34" charset="0"/>
            </a:endParaRPr>
          </a:p>
        </p:txBody>
      </p:sp>
      <p:sp>
        <p:nvSpPr>
          <p:cNvPr id="14" name="Textplatzhalter 4">
            <a:extLst>
              <a:ext uri="{FF2B5EF4-FFF2-40B4-BE49-F238E27FC236}">
                <a16:creationId xmlns:a16="http://schemas.microsoft.com/office/drawing/2014/main" id="{40E12441-745C-4EA2-9027-B01FFAD7E300}"/>
              </a:ext>
            </a:extLst>
          </p:cNvPr>
          <p:cNvSpPr>
            <a:spLocks noGrp="1"/>
          </p:cNvSpPr>
          <p:nvPr>
            <p:ph type="body" sz="quarter" idx="12" hasCustomPrompt="1"/>
          </p:nvPr>
        </p:nvSpPr>
        <p:spPr>
          <a:xfrm>
            <a:off x="371474" y="1323188"/>
            <a:ext cx="5348008" cy="4234929"/>
          </a:xfrm>
          <a:prstGeom prst="rect">
            <a:avLst/>
          </a:prstGeom>
        </p:spPr>
        <p:txBody>
          <a:bodyPr lIns="0" tIns="36000" rIns="68400" bIns="36000">
            <a:normAutofit/>
          </a:bodyPr>
          <a:lstStyle>
            <a:lvl1pPr marL="0" marR="0" indent="0" algn="l" defTabSz="814920" rtl="0" eaLnBrk="1" fontAlgn="auto" latinLnBrk="0" hangingPunct="1">
              <a:lnSpc>
                <a:spcPct val="130000"/>
              </a:lnSpc>
              <a:spcBef>
                <a:spcPts val="0"/>
              </a:spcBef>
              <a:spcAft>
                <a:spcPts val="0"/>
              </a:spcAft>
              <a:buClr>
                <a:srgbClr val="A5027D"/>
              </a:buClr>
              <a:buSzTx/>
              <a:buFont typeface="Arial" panose="020B0604020202020204" pitchFamily="34" charset="0"/>
              <a:buNone/>
              <a:tabLst/>
              <a:defRPr sz="1700" baseline="0">
                <a:solidFill>
                  <a:schemeClr val="accent1"/>
                </a:solidFill>
                <a:latin typeface="Calibri Light" panose="020F0302020204030204" pitchFamily="34" charset="0"/>
                <a:cs typeface="Calibri Light" panose="020F0302020204030204" pitchFamily="34" charset="0"/>
              </a:defRPr>
            </a:lvl1pPr>
            <a:lvl2pPr marL="403200" marR="0" indent="-198000" algn="l" defTabSz="814920" rtl="0" eaLnBrk="1" fontAlgn="auto" latinLnBrk="0" hangingPunct="1">
              <a:lnSpc>
                <a:spcPct val="130000"/>
              </a:lnSpc>
              <a:spcBef>
                <a:spcPts val="0"/>
              </a:spcBef>
              <a:spcAft>
                <a:spcPts val="0"/>
              </a:spcAft>
              <a:buClr>
                <a:srgbClr val="A5027D"/>
              </a:buClr>
              <a:buSzTx/>
              <a:buFont typeface="Arial" panose="020B0604020202020204" pitchFamily="34" charset="0"/>
              <a:buChar char="–"/>
              <a:tabLst/>
              <a:defRPr sz="1300" baseline="0">
                <a:solidFill>
                  <a:schemeClr val="accent3"/>
                </a:solidFill>
              </a:defRPr>
            </a:lvl2pPr>
            <a:lvl3pPr marL="403200" marR="0" indent="0" algn="l" defTabSz="814920" rtl="0" eaLnBrk="1" fontAlgn="auto" latinLnBrk="0" hangingPunct="1">
              <a:lnSpc>
                <a:spcPct val="130000"/>
              </a:lnSpc>
              <a:spcBef>
                <a:spcPts val="0"/>
              </a:spcBef>
              <a:spcAft>
                <a:spcPts val="0"/>
              </a:spcAft>
              <a:buClr>
                <a:srgbClr val="A5027D"/>
              </a:buClr>
              <a:buSzTx/>
              <a:buFont typeface="Arial" panose="020B0604020202020204" pitchFamily="34" charset="0"/>
              <a:buNone/>
              <a:tabLst/>
              <a:defRPr sz="1600" baseline="0">
                <a:solidFill>
                  <a:schemeClr val="accent3"/>
                </a:solidFill>
                <a:latin typeface="Calibri Light" panose="020F0302020204030204" pitchFamily="34" charset="0"/>
                <a:cs typeface="Calibri Light" panose="020F0302020204030204" pitchFamily="34" charset="0"/>
              </a:defRPr>
            </a:lvl3pPr>
          </a:lstStyle>
          <a:p>
            <a:pPr lvl="0"/>
            <a:r>
              <a:rPr lang="de-DE" dirty="0"/>
              <a:t>xxx</a:t>
            </a:r>
          </a:p>
          <a:p>
            <a:pPr lvl="2"/>
            <a:endParaRPr lang="de-DE" dirty="0"/>
          </a:p>
        </p:txBody>
      </p:sp>
      <p:pic>
        <p:nvPicPr>
          <p:cNvPr id="15" name="Grafik 14">
            <a:extLst>
              <a:ext uri="{FF2B5EF4-FFF2-40B4-BE49-F238E27FC236}">
                <a16:creationId xmlns:a16="http://schemas.microsoft.com/office/drawing/2014/main" id="{9C35BA9E-7F3C-464A-A521-E18C86CB4166}"/>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35781" t="72258" r="39219"/>
          <a:stretch/>
        </p:blipFill>
        <p:spPr>
          <a:xfrm>
            <a:off x="0" y="5685576"/>
            <a:ext cx="1974609" cy="1172424"/>
          </a:xfrm>
          <a:prstGeom prst="rect">
            <a:avLst/>
          </a:prstGeom>
        </p:spPr>
      </p:pic>
      <p:sp>
        <p:nvSpPr>
          <p:cNvPr id="8" name="Textplatzhalter 5">
            <a:extLst>
              <a:ext uri="{FF2B5EF4-FFF2-40B4-BE49-F238E27FC236}">
                <a16:creationId xmlns:a16="http://schemas.microsoft.com/office/drawing/2014/main" id="{C72B02C9-6AA2-4F81-BB4C-B8A7373DF983}"/>
              </a:ext>
            </a:extLst>
          </p:cNvPr>
          <p:cNvSpPr>
            <a:spLocks noGrp="1"/>
          </p:cNvSpPr>
          <p:nvPr>
            <p:ph type="body" sz="quarter" idx="19" hasCustomPrompt="1"/>
          </p:nvPr>
        </p:nvSpPr>
        <p:spPr>
          <a:xfrm>
            <a:off x="371474" y="410275"/>
            <a:ext cx="7610476" cy="612775"/>
          </a:xfrm>
          <a:prstGeom prst="rect">
            <a:avLst/>
          </a:prstGeom>
        </p:spPr>
        <p:txBody>
          <a:bodyPr lIns="0" tIns="108000" bIns="0"/>
          <a:lstStyle>
            <a:lvl1pPr marL="0" indent="0">
              <a:buNone/>
              <a:defRPr sz="2500">
                <a:latin typeface="+mn-lt"/>
              </a:defRPr>
            </a:lvl1pPr>
          </a:lstStyle>
          <a:p>
            <a:pPr lvl="0"/>
            <a:r>
              <a:rPr lang="de-DE" dirty="0"/>
              <a:t>HEADLINE</a:t>
            </a:r>
          </a:p>
        </p:txBody>
      </p:sp>
    </p:spTree>
    <p:extLst>
      <p:ext uri="{BB962C8B-B14F-4D97-AF65-F5344CB8AC3E}">
        <p14:creationId xmlns:p14="http://schemas.microsoft.com/office/powerpoint/2010/main" val="11634903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Text mit Grafik 1">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C2CFE0E3-0CA0-467B-9CAD-8EE79439928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V="1">
            <a:off x="0" y="0"/>
            <a:ext cx="12192000" cy="6858000"/>
          </a:xfrm>
          <a:prstGeom prst="rect">
            <a:avLst/>
          </a:prstGeom>
        </p:spPr>
      </p:pic>
      <p:sp>
        <p:nvSpPr>
          <p:cNvPr id="10" name="Rechteck 1">
            <a:extLst>
              <a:ext uri="{FF2B5EF4-FFF2-40B4-BE49-F238E27FC236}">
                <a16:creationId xmlns:a16="http://schemas.microsoft.com/office/drawing/2014/main" id="{A7294D7F-C5F8-4D82-8D4A-8FF5E28D8ED4}"/>
              </a:ext>
            </a:extLst>
          </p:cNvPr>
          <p:cNvSpPr/>
          <p:nvPr userDrawn="1"/>
        </p:nvSpPr>
        <p:spPr>
          <a:xfrm>
            <a:off x="-868" y="0"/>
            <a:ext cx="12192868" cy="4903694"/>
          </a:xfrm>
          <a:custGeom>
            <a:avLst/>
            <a:gdLst>
              <a:gd name="connsiteX0" fmla="*/ 0 w 12192005"/>
              <a:gd name="connsiteY0" fmla="*/ 0 h 5181600"/>
              <a:gd name="connsiteX1" fmla="*/ 12192005 w 12192005"/>
              <a:gd name="connsiteY1" fmla="*/ 0 h 5181600"/>
              <a:gd name="connsiteX2" fmla="*/ 12192005 w 12192005"/>
              <a:gd name="connsiteY2" fmla="*/ 5181600 h 5181600"/>
              <a:gd name="connsiteX3" fmla="*/ 0 w 12192005"/>
              <a:gd name="connsiteY3" fmla="*/ 5181600 h 5181600"/>
              <a:gd name="connsiteX4" fmla="*/ 0 w 12192005"/>
              <a:gd name="connsiteY4" fmla="*/ 0 h 5181600"/>
              <a:gd name="connsiteX0" fmla="*/ 8965 w 12200970"/>
              <a:gd name="connsiteY0" fmla="*/ 0 h 5181600"/>
              <a:gd name="connsiteX1" fmla="*/ 12200970 w 12200970"/>
              <a:gd name="connsiteY1" fmla="*/ 0 h 5181600"/>
              <a:gd name="connsiteX2" fmla="*/ 12200970 w 12200970"/>
              <a:gd name="connsiteY2" fmla="*/ 5181600 h 5181600"/>
              <a:gd name="connsiteX3" fmla="*/ 0 w 12200970"/>
              <a:gd name="connsiteY3" fmla="*/ 3612776 h 5181600"/>
              <a:gd name="connsiteX4" fmla="*/ 8965 w 12200970"/>
              <a:gd name="connsiteY4" fmla="*/ 0 h 5181600"/>
              <a:gd name="connsiteX0" fmla="*/ 863 w 12192868"/>
              <a:gd name="connsiteY0" fmla="*/ 0 h 5181600"/>
              <a:gd name="connsiteX1" fmla="*/ 12192868 w 12192868"/>
              <a:gd name="connsiteY1" fmla="*/ 0 h 5181600"/>
              <a:gd name="connsiteX2" fmla="*/ 12192868 w 12192868"/>
              <a:gd name="connsiteY2" fmla="*/ 5181600 h 5181600"/>
              <a:gd name="connsiteX3" fmla="*/ 863 w 12192868"/>
              <a:gd name="connsiteY3" fmla="*/ 4903694 h 5181600"/>
              <a:gd name="connsiteX4" fmla="*/ 863 w 12192868"/>
              <a:gd name="connsiteY4" fmla="*/ 0 h 5181600"/>
              <a:gd name="connsiteX0" fmla="*/ 863 w 12192868"/>
              <a:gd name="connsiteY0" fmla="*/ 0 h 4903694"/>
              <a:gd name="connsiteX1" fmla="*/ 12192868 w 12192868"/>
              <a:gd name="connsiteY1" fmla="*/ 0 h 4903694"/>
              <a:gd name="connsiteX2" fmla="*/ 12183904 w 12192868"/>
              <a:gd name="connsiteY2" fmla="*/ 2196353 h 4903694"/>
              <a:gd name="connsiteX3" fmla="*/ 863 w 12192868"/>
              <a:gd name="connsiteY3" fmla="*/ 4903694 h 4903694"/>
              <a:gd name="connsiteX4" fmla="*/ 863 w 12192868"/>
              <a:gd name="connsiteY4" fmla="*/ 0 h 4903694"/>
              <a:gd name="connsiteX0" fmla="*/ 863 w 12192868"/>
              <a:gd name="connsiteY0" fmla="*/ 0 h 4903694"/>
              <a:gd name="connsiteX1" fmla="*/ 12192868 w 12192868"/>
              <a:gd name="connsiteY1" fmla="*/ 0 h 4903694"/>
              <a:gd name="connsiteX2" fmla="*/ 12148045 w 12192868"/>
              <a:gd name="connsiteY2" fmla="*/ 1577789 h 4903694"/>
              <a:gd name="connsiteX3" fmla="*/ 863 w 12192868"/>
              <a:gd name="connsiteY3" fmla="*/ 4903694 h 4903694"/>
              <a:gd name="connsiteX4" fmla="*/ 863 w 12192868"/>
              <a:gd name="connsiteY4" fmla="*/ 0 h 4903694"/>
              <a:gd name="connsiteX0" fmla="*/ 863 w 12192868"/>
              <a:gd name="connsiteY0" fmla="*/ 0 h 4903694"/>
              <a:gd name="connsiteX1" fmla="*/ 12192868 w 12192868"/>
              <a:gd name="connsiteY1" fmla="*/ 0 h 4903694"/>
              <a:gd name="connsiteX2" fmla="*/ 12183904 w 12192868"/>
              <a:gd name="connsiteY2" fmla="*/ 1855694 h 4903694"/>
              <a:gd name="connsiteX3" fmla="*/ 863 w 12192868"/>
              <a:gd name="connsiteY3" fmla="*/ 4903694 h 4903694"/>
              <a:gd name="connsiteX4" fmla="*/ 863 w 12192868"/>
              <a:gd name="connsiteY4" fmla="*/ 0 h 49036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868" h="4903694">
                <a:moveTo>
                  <a:pt x="863" y="0"/>
                </a:moveTo>
                <a:lnTo>
                  <a:pt x="12192868" y="0"/>
                </a:lnTo>
                <a:lnTo>
                  <a:pt x="12183904" y="1855694"/>
                </a:lnTo>
                <a:lnTo>
                  <a:pt x="863" y="4903694"/>
                </a:lnTo>
                <a:cubicBezTo>
                  <a:pt x="3851" y="3699435"/>
                  <a:pt x="-2125" y="1204259"/>
                  <a:pt x="863" y="0"/>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8" name="Foliennummernplatzhalter 5">
            <a:extLst>
              <a:ext uri="{FF2B5EF4-FFF2-40B4-BE49-F238E27FC236}">
                <a16:creationId xmlns:a16="http://schemas.microsoft.com/office/drawing/2014/main" id="{DB505B6B-BA2B-4CD1-BF83-F6CA65BBB8C8}"/>
              </a:ext>
            </a:extLst>
          </p:cNvPr>
          <p:cNvSpPr txBox="1">
            <a:spLocks/>
          </p:cNvSpPr>
          <p:nvPr userDrawn="1"/>
        </p:nvSpPr>
        <p:spPr>
          <a:xfrm>
            <a:off x="11541937" y="6606615"/>
            <a:ext cx="557175" cy="238916"/>
          </a:xfrm>
          <a:prstGeom prst="rect">
            <a:avLst/>
          </a:prstGeom>
        </p:spPr>
        <p:txBody>
          <a:bodyPr vert="horz" lIns="53459" tIns="26729" rIns="53459" bIns="26729" rtlCol="0" anchor="ctr"/>
          <a:lstStyle>
            <a:defPPr>
              <a:defRPr lang="de-DE"/>
            </a:defPPr>
            <a:lvl1pPr marL="0" algn="r" defTabSz="1045159" rtl="0" eaLnBrk="1" latinLnBrk="0" hangingPunct="1">
              <a:defRPr sz="1200" kern="1200">
                <a:solidFill>
                  <a:schemeClr val="tx1">
                    <a:tint val="75000"/>
                  </a:schemeClr>
                </a:solidFill>
                <a:latin typeface="+mn-lt"/>
                <a:ea typeface="+mn-ea"/>
                <a:cs typeface="+mn-cs"/>
              </a:defRPr>
            </a:lvl1pPr>
            <a:lvl2pPr marL="522580" algn="l" defTabSz="1045159" rtl="0" eaLnBrk="1" latinLnBrk="0" hangingPunct="1">
              <a:defRPr sz="2100" kern="1200">
                <a:solidFill>
                  <a:schemeClr val="tx1"/>
                </a:solidFill>
                <a:latin typeface="+mn-lt"/>
                <a:ea typeface="+mn-ea"/>
                <a:cs typeface="+mn-cs"/>
              </a:defRPr>
            </a:lvl2pPr>
            <a:lvl3pPr marL="1045159" algn="l" defTabSz="1045159" rtl="0" eaLnBrk="1" latinLnBrk="0" hangingPunct="1">
              <a:defRPr sz="2100" kern="1200">
                <a:solidFill>
                  <a:schemeClr val="tx1"/>
                </a:solidFill>
                <a:latin typeface="+mn-lt"/>
                <a:ea typeface="+mn-ea"/>
                <a:cs typeface="+mn-cs"/>
              </a:defRPr>
            </a:lvl3pPr>
            <a:lvl4pPr marL="1567739" algn="l" defTabSz="1045159" rtl="0" eaLnBrk="1" latinLnBrk="0" hangingPunct="1">
              <a:defRPr sz="2100" kern="1200">
                <a:solidFill>
                  <a:schemeClr val="tx1"/>
                </a:solidFill>
                <a:latin typeface="+mn-lt"/>
                <a:ea typeface="+mn-ea"/>
                <a:cs typeface="+mn-cs"/>
              </a:defRPr>
            </a:lvl4pPr>
            <a:lvl5pPr marL="2090318" algn="l" defTabSz="1045159" rtl="0" eaLnBrk="1" latinLnBrk="0" hangingPunct="1">
              <a:defRPr sz="2100" kern="1200">
                <a:solidFill>
                  <a:schemeClr val="tx1"/>
                </a:solidFill>
                <a:latin typeface="+mn-lt"/>
                <a:ea typeface="+mn-ea"/>
                <a:cs typeface="+mn-cs"/>
              </a:defRPr>
            </a:lvl5pPr>
            <a:lvl6pPr marL="2612898" algn="l" defTabSz="1045159" rtl="0" eaLnBrk="1" latinLnBrk="0" hangingPunct="1">
              <a:defRPr sz="2100" kern="1200">
                <a:solidFill>
                  <a:schemeClr val="tx1"/>
                </a:solidFill>
                <a:latin typeface="+mn-lt"/>
                <a:ea typeface="+mn-ea"/>
                <a:cs typeface="+mn-cs"/>
              </a:defRPr>
            </a:lvl6pPr>
            <a:lvl7pPr marL="3135478" algn="l" defTabSz="1045159" rtl="0" eaLnBrk="1" latinLnBrk="0" hangingPunct="1">
              <a:defRPr sz="2100" kern="1200">
                <a:solidFill>
                  <a:schemeClr val="tx1"/>
                </a:solidFill>
                <a:latin typeface="+mn-lt"/>
                <a:ea typeface="+mn-ea"/>
                <a:cs typeface="+mn-cs"/>
              </a:defRPr>
            </a:lvl7pPr>
            <a:lvl8pPr marL="3658057" algn="l" defTabSz="1045159" rtl="0" eaLnBrk="1" latinLnBrk="0" hangingPunct="1">
              <a:defRPr sz="2100" kern="1200">
                <a:solidFill>
                  <a:schemeClr val="tx1"/>
                </a:solidFill>
                <a:latin typeface="+mn-lt"/>
                <a:ea typeface="+mn-ea"/>
                <a:cs typeface="+mn-cs"/>
              </a:defRPr>
            </a:lvl8pPr>
            <a:lvl9pPr marL="4180637" algn="l" defTabSz="1045159" rtl="0" eaLnBrk="1" latinLnBrk="0" hangingPunct="1">
              <a:defRPr sz="2100" kern="1200">
                <a:solidFill>
                  <a:schemeClr val="tx1"/>
                </a:solidFill>
                <a:latin typeface="+mn-lt"/>
                <a:ea typeface="+mn-ea"/>
                <a:cs typeface="+mn-cs"/>
              </a:defRPr>
            </a:lvl9pPr>
          </a:lstStyle>
          <a:p>
            <a:pPr algn="r"/>
            <a:fld id="{585A1053-7EE7-49FA-B7FB-DD0111E6FC12}" type="slidenum">
              <a:rPr lang="de-DE" sz="1000" smtClean="0">
                <a:solidFill>
                  <a:schemeClr val="bg1"/>
                </a:solidFill>
                <a:latin typeface="Calibri" panose="020F0502020204030204" pitchFamily="34" charset="0"/>
                <a:ea typeface="Verdana" panose="020B0604030504040204" pitchFamily="34" charset="0"/>
                <a:cs typeface="Calibri" panose="020F0502020204030204" pitchFamily="34" charset="0"/>
              </a:rPr>
              <a:pPr algn="r"/>
              <a:t>‹nr.›</a:t>
            </a:fld>
            <a:endParaRPr lang="de-DE" sz="1000" dirty="0">
              <a:solidFill>
                <a:schemeClr val="bg1"/>
              </a:solidFill>
              <a:latin typeface="Calibri" panose="020F0502020204030204" pitchFamily="34" charset="0"/>
              <a:ea typeface="Verdana" panose="020B0604030504040204" pitchFamily="34" charset="0"/>
              <a:cs typeface="Calibri" panose="020F0502020204030204" pitchFamily="34" charset="0"/>
            </a:endParaRPr>
          </a:p>
        </p:txBody>
      </p:sp>
      <p:pic>
        <p:nvPicPr>
          <p:cNvPr id="15" name="Grafik 14">
            <a:extLst>
              <a:ext uri="{FF2B5EF4-FFF2-40B4-BE49-F238E27FC236}">
                <a16:creationId xmlns:a16="http://schemas.microsoft.com/office/drawing/2014/main" id="{9C35BA9E-7F3C-464A-A521-E18C86CB4166}"/>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35781" t="72258" r="39219"/>
          <a:stretch/>
        </p:blipFill>
        <p:spPr>
          <a:xfrm>
            <a:off x="0" y="5685576"/>
            <a:ext cx="1974609" cy="1172424"/>
          </a:xfrm>
          <a:prstGeom prst="rect">
            <a:avLst/>
          </a:prstGeom>
        </p:spPr>
      </p:pic>
      <p:sp>
        <p:nvSpPr>
          <p:cNvPr id="8" name="Textplatzhalter 5">
            <a:extLst>
              <a:ext uri="{FF2B5EF4-FFF2-40B4-BE49-F238E27FC236}">
                <a16:creationId xmlns:a16="http://schemas.microsoft.com/office/drawing/2014/main" id="{C72B02C9-6AA2-4F81-BB4C-B8A7373DF983}"/>
              </a:ext>
            </a:extLst>
          </p:cNvPr>
          <p:cNvSpPr>
            <a:spLocks noGrp="1"/>
          </p:cNvSpPr>
          <p:nvPr>
            <p:ph type="body" sz="quarter" idx="19" hasCustomPrompt="1"/>
          </p:nvPr>
        </p:nvSpPr>
        <p:spPr>
          <a:xfrm>
            <a:off x="371474" y="410275"/>
            <a:ext cx="7610476" cy="612775"/>
          </a:xfrm>
          <a:prstGeom prst="rect">
            <a:avLst/>
          </a:prstGeom>
        </p:spPr>
        <p:txBody>
          <a:bodyPr lIns="0" tIns="108000" bIns="0"/>
          <a:lstStyle>
            <a:lvl1pPr marL="0" indent="0">
              <a:buNone/>
              <a:defRPr sz="2500">
                <a:latin typeface="+mn-lt"/>
              </a:defRPr>
            </a:lvl1pPr>
          </a:lstStyle>
          <a:p>
            <a:pPr lvl="0"/>
            <a:r>
              <a:rPr lang="de-DE" dirty="0"/>
              <a:t>HEADLINE</a:t>
            </a:r>
          </a:p>
        </p:txBody>
      </p:sp>
      <p:pic>
        <p:nvPicPr>
          <p:cNvPr id="11" name="Grafik 10">
            <a:extLst>
              <a:ext uri="{FF2B5EF4-FFF2-40B4-BE49-F238E27FC236}">
                <a16:creationId xmlns:a16="http://schemas.microsoft.com/office/drawing/2014/main" id="{83B06693-50D6-4A99-9688-76A4038E04B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637193" y="165316"/>
            <a:ext cx="168258" cy="167542"/>
          </a:xfrm>
          <a:prstGeom prst="rect">
            <a:avLst/>
          </a:prstGeom>
        </p:spPr>
      </p:pic>
      <p:cxnSp>
        <p:nvCxnSpPr>
          <p:cNvPr id="12" name="Gerader Verbinder 11">
            <a:extLst>
              <a:ext uri="{FF2B5EF4-FFF2-40B4-BE49-F238E27FC236}">
                <a16:creationId xmlns:a16="http://schemas.microsoft.com/office/drawing/2014/main" id="{77312F57-31AD-4CD0-8C4F-B0FC9E04E170}"/>
              </a:ext>
            </a:extLst>
          </p:cNvPr>
          <p:cNvCxnSpPr>
            <a:cxnSpLocks/>
          </p:cNvCxnSpPr>
          <p:nvPr userDrawn="1"/>
        </p:nvCxnSpPr>
        <p:spPr>
          <a:xfrm>
            <a:off x="371475" y="404813"/>
            <a:ext cx="1144905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56995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Leere Folie">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B4A9C98D-8B75-4E74-A356-3D5B80D8101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4835" b="37140"/>
          <a:stretch/>
        </p:blipFill>
        <p:spPr>
          <a:xfrm>
            <a:off x="0" y="5211554"/>
            <a:ext cx="12192000" cy="1642937"/>
          </a:xfrm>
          <a:prstGeom prst="rect">
            <a:avLst/>
          </a:prstGeom>
        </p:spPr>
      </p:pic>
      <p:pic>
        <p:nvPicPr>
          <p:cNvPr id="3" name="Grafik 2">
            <a:extLst>
              <a:ext uri="{FF2B5EF4-FFF2-40B4-BE49-F238E27FC236}">
                <a16:creationId xmlns:a16="http://schemas.microsoft.com/office/drawing/2014/main" id="{844496BB-B800-431B-B409-927E72613C8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637193" y="165316"/>
            <a:ext cx="168258" cy="167542"/>
          </a:xfrm>
          <a:prstGeom prst="rect">
            <a:avLst/>
          </a:prstGeom>
        </p:spPr>
      </p:pic>
      <p:cxnSp>
        <p:nvCxnSpPr>
          <p:cNvPr id="17" name="Gerader Verbinder 16">
            <a:extLst>
              <a:ext uri="{FF2B5EF4-FFF2-40B4-BE49-F238E27FC236}">
                <a16:creationId xmlns:a16="http://schemas.microsoft.com/office/drawing/2014/main" id="{A35A87FC-6CCF-4E42-B87A-911A982143A3}"/>
              </a:ext>
            </a:extLst>
          </p:cNvPr>
          <p:cNvCxnSpPr>
            <a:cxnSpLocks/>
          </p:cNvCxnSpPr>
          <p:nvPr userDrawn="1"/>
        </p:nvCxnSpPr>
        <p:spPr>
          <a:xfrm>
            <a:off x="371475" y="404813"/>
            <a:ext cx="1144905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Foliennummernplatzhalter 5">
            <a:extLst>
              <a:ext uri="{FF2B5EF4-FFF2-40B4-BE49-F238E27FC236}">
                <a16:creationId xmlns:a16="http://schemas.microsoft.com/office/drawing/2014/main" id="{EA208BAE-0C1A-4E1F-BA50-6F642B8CD128}"/>
              </a:ext>
            </a:extLst>
          </p:cNvPr>
          <p:cNvSpPr txBox="1">
            <a:spLocks/>
          </p:cNvSpPr>
          <p:nvPr userDrawn="1"/>
        </p:nvSpPr>
        <p:spPr>
          <a:xfrm>
            <a:off x="11541937" y="6606615"/>
            <a:ext cx="557175" cy="238916"/>
          </a:xfrm>
          <a:prstGeom prst="rect">
            <a:avLst/>
          </a:prstGeom>
        </p:spPr>
        <p:txBody>
          <a:bodyPr vert="horz" lIns="53459" tIns="26729" rIns="53459" bIns="26729" rtlCol="0" anchor="ctr"/>
          <a:lstStyle>
            <a:defPPr>
              <a:defRPr lang="de-DE"/>
            </a:defPPr>
            <a:lvl1pPr marL="0" algn="r" defTabSz="1045159" rtl="0" eaLnBrk="1" latinLnBrk="0" hangingPunct="1">
              <a:defRPr sz="1200" kern="1200">
                <a:solidFill>
                  <a:schemeClr val="tx1">
                    <a:tint val="75000"/>
                  </a:schemeClr>
                </a:solidFill>
                <a:latin typeface="+mn-lt"/>
                <a:ea typeface="+mn-ea"/>
                <a:cs typeface="+mn-cs"/>
              </a:defRPr>
            </a:lvl1pPr>
            <a:lvl2pPr marL="522580" algn="l" defTabSz="1045159" rtl="0" eaLnBrk="1" latinLnBrk="0" hangingPunct="1">
              <a:defRPr sz="2100" kern="1200">
                <a:solidFill>
                  <a:schemeClr val="tx1"/>
                </a:solidFill>
                <a:latin typeface="+mn-lt"/>
                <a:ea typeface="+mn-ea"/>
                <a:cs typeface="+mn-cs"/>
              </a:defRPr>
            </a:lvl2pPr>
            <a:lvl3pPr marL="1045159" algn="l" defTabSz="1045159" rtl="0" eaLnBrk="1" latinLnBrk="0" hangingPunct="1">
              <a:defRPr sz="2100" kern="1200">
                <a:solidFill>
                  <a:schemeClr val="tx1"/>
                </a:solidFill>
                <a:latin typeface="+mn-lt"/>
                <a:ea typeface="+mn-ea"/>
                <a:cs typeface="+mn-cs"/>
              </a:defRPr>
            </a:lvl3pPr>
            <a:lvl4pPr marL="1567739" algn="l" defTabSz="1045159" rtl="0" eaLnBrk="1" latinLnBrk="0" hangingPunct="1">
              <a:defRPr sz="2100" kern="1200">
                <a:solidFill>
                  <a:schemeClr val="tx1"/>
                </a:solidFill>
                <a:latin typeface="+mn-lt"/>
                <a:ea typeface="+mn-ea"/>
                <a:cs typeface="+mn-cs"/>
              </a:defRPr>
            </a:lvl4pPr>
            <a:lvl5pPr marL="2090318" algn="l" defTabSz="1045159" rtl="0" eaLnBrk="1" latinLnBrk="0" hangingPunct="1">
              <a:defRPr sz="2100" kern="1200">
                <a:solidFill>
                  <a:schemeClr val="tx1"/>
                </a:solidFill>
                <a:latin typeface="+mn-lt"/>
                <a:ea typeface="+mn-ea"/>
                <a:cs typeface="+mn-cs"/>
              </a:defRPr>
            </a:lvl5pPr>
            <a:lvl6pPr marL="2612898" algn="l" defTabSz="1045159" rtl="0" eaLnBrk="1" latinLnBrk="0" hangingPunct="1">
              <a:defRPr sz="2100" kern="1200">
                <a:solidFill>
                  <a:schemeClr val="tx1"/>
                </a:solidFill>
                <a:latin typeface="+mn-lt"/>
                <a:ea typeface="+mn-ea"/>
                <a:cs typeface="+mn-cs"/>
              </a:defRPr>
            </a:lvl6pPr>
            <a:lvl7pPr marL="3135478" algn="l" defTabSz="1045159" rtl="0" eaLnBrk="1" latinLnBrk="0" hangingPunct="1">
              <a:defRPr sz="2100" kern="1200">
                <a:solidFill>
                  <a:schemeClr val="tx1"/>
                </a:solidFill>
                <a:latin typeface="+mn-lt"/>
                <a:ea typeface="+mn-ea"/>
                <a:cs typeface="+mn-cs"/>
              </a:defRPr>
            </a:lvl7pPr>
            <a:lvl8pPr marL="3658057" algn="l" defTabSz="1045159" rtl="0" eaLnBrk="1" latinLnBrk="0" hangingPunct="1">
              <a:defRPr sz="2100" kern="1200">
                <a:solidFill>
                  <a:schemeClr val="tx1"/>
                </a:solidFill>
                <a:latin typeface="+mn-lt"/>
                <a:ea typeface="+mn-ea"/>
                <a:cs typeface="+mn-cs"/>
              </a:defRPr>
            </a:lvl8pPr>
            <a:lvl9pPr marL="4180637" algn="l" defTabSz="1045159" rtl="0" eaLnBrk="1" latinLnBrk="0" hangingPunct="1">
              <a:defRPr sz="2100" kern="1200">
                <a:solidFill>
                  <a:schemeClr val="tx1"/>
                </a:solidFill>
                <a:latin typeface="+mn-lt"/>
                <a:ea typeface="+mn-ea"/>
                <a:cs typeface="+mn-cs"/>
              </a:defRPr>
            </a:lvl9pPr>
          </a:lstStyle>
          <a:p>
            <a:pPr algn="r"/>
            <a:fld id="{585A1053-7EE7-49FA-B7FB-DD0111E6FC12}" type="slidenum">
              <a:rPr lang="de-DE" sz="1000" smtClean="0">
                <a:solidFill>
                  <a:srgbClr val="D2AA73"/>
                </a:solidFill>
                <a:latin typeface="Calibri" panose="020F0502020204030204" pitchFamily="34" charset="0"/>
                <a:ea typeface="Verdana" panose="020B0604030504040204" pitchFamily="34" charset="0"/>
                <a:cs typeface="Calibri" panose="020F0502020204030204" pitchFamily="34" charset="0"/>
              </a:rPr>
              <a:pPr algn="r"/>
              <a:t>‹nr.›</a:t>
            </a:fld>
            <a:endParaRPr lang="de-DE" sz="1000" dirty="0">
              <a:solidFill>
                <a:srgbClr val="D2AA73"/>
              </a:solidFill>
              <a:latin typeface="Calibri" panose="020F0502020204030204" pitchFamily="34" charset="0"/>
              <a:ea typeface="Verdana" panose="020B0604030504040204" pitchFamily="34" charset="0"/>
              <a:cs typeface="Calibri" panose="020F0502020204030204" pitchFamily="34" charset="0"/>
            </a:endParaRPr>
          </a:p>
        </p:txBody>
      </p:sp>
      <p:sp>
        <p:nvSpPr>
          <p:cNvPr id="11" name="Textplatzhalter 5">
            <a:extLst>
              <a:ext uri="{FF2B5EF4-FFF2-40B4-BE49-F238E27FC236}">
                <a16:creationId xmlns:a16="http://schemas.microsoft.com/office/drawing/2014/main" id="{0447B2CC-FA00-494B-A7EC-FB46BB595D9F}"/>
              </a:ext>
            </a:extLst>
          </p:cNvPr>
          <p:cNvSpPr>
            <a:spLocks noGrp="1"/>
          </p:cNvSpPr>
          <p:nvPr>
            <p:ph type="body" sz="quarter" idx="19" hasCustomPrompt="1"/>
          </p:nvPr>
        </p:nvSpPr>
        <p:spPr>
          <a:xfrm>
            <a:off x="371474" y="410275"/>
            <a:ext cx="7610476" cy="612775"/>
          </a:xfrm>
          <a:prstGeom prst="rect">
            <a:avLst/>
          </a:prstGeom>
        </p:spPr>
        <p:txBody>
          <a:bodyPr lIns="0" tIns="108000" bIns="0"/>
          <a:lstStyle>
            <a:lvl1pPr marL="0" indent="0">
              <a:buNone/>
              <a:defRPr sz="2500">
                <a:latin typeface="+mn-lt"/>
              </a:defRPr>
            </a:lvl1pPr>
          </a:lstStyle>
          <a:p>
            <a:pPr lvl="0"/>
            <a:r>
              <a:rPr lang="de-DE" dirty="0"/>
              <a:t>HEADLINE</a:t>
            </a:r>
          </a:p>
        </p:txBody>
      </p:sp>
    </p:spTree>
    <p:extLst>
      <p:ext uri="{BB962C8B-B14F-4D97-AF65-F5344CB8AC3E}">
        <p14:creationId xmlns:p14="http://schemas.microsoft.com/office/powerpoint/2010/main" val="3573943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Leere Folie">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844496BB-B800-431B-B409-927E72613C8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637193" y="165316"/>
            <a:ext cx="168258" cy="167542"/>
          </a:xfrm>
          <a:prstGeom prst="rect">
            <a:avLst/>
          </a:prstGeom>
        </p:spPr>
      </p:pic>
      <p:cxnSp>
        <p:nvCxnSpPr>
          <p:cNvPr id="17" name="Gerader Verbinder 16">
            <a:extLst>
              <a:ext uri="{FF2B5EF4-FFF2-40B4-BE49-F238E27FC236}">
                <a16:creationId xmlns:a16="http://schemas.microsoft.com/office/drawing/2014/main" id="{A35A87FC-6CCF-4E42-B87A-911A982143A3}"/>
              </a:ext>
            </a:extLst>
          </p:cNvPr>
          <p:cNvCxnSpPr>
            <a:cxnSpLocks/>
          </p:cNvCxnSpPr>
          <p:nvPr userDrawn="1"/>
        </p:nvCxnSpPr>
        <p:spPr>
          <a:xfrm>
            <a:off x="371475" y="404813"/>
            <a:ext cx="1144905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7" name="Grafik 6">
            <a:extLst>
              <a:ext uri="{FF2B5EF4-FFF2-40B4-BE49-F238E27FC236}">
                <a16:creationId xmlns:a16="http://schemas.microsoft.com/office/drawing/2014/main" id="{9F759607-604E-41FA-A687-F08776EFC7D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35781" t="72258" r="39219"/>
          <a:stretch/>
        </p:blipFill>
        <p:spPr>
          <a:xfrm>
            <a:off x="0" y="5685576"/>
            <a:ext cx="1974609" cy="1172424"/>
          </a:xfrm>
          <a:prstGeom prst="rect">
            <a:avLst/>
          </a:prstGeom>
        </p:spPr>
      </p:pic>
      <p:sp>
        <p:nvSpPr>
          <p:cNvPr id="9" name="Foliennummernplatzhalter 5">
            <a:extLst>
              <a:ext uri="{FF2B5EF4-FFF2-40B4-BE49-F238E27FC236}">
                <a16:creationId xmlns:a16="http://schemas.microsoft.com/office/drawing/2014/main" id="{7F93EA38-1D45-42F7-B3AB-31B17EA40B58}"/>
              </a:ext>
            </a:extLst>
          </p:cNvPr>
          <p:cNvSpPr txBox="1">
            <a:spLocks/>
          </p:cNvSpPr>
          <p:nvPr userDrawn="1"/>
        </p:nvSpPr>
        <p:spPr>
          <a:xfrm>
            <a:off x="11541937" y="6606615"/>
            <a:ext cx="557175" cy="238916"/>
          </a:xfrm>
          <a:prstGeom prst="rect">
            <a:avLst/>
          </a:prstGeom>
        </p:spPr>
        <p:txBody>
          <a:bodyPr vert="horz" lIns="53459" tIns="26729" rIns="53459" bIns="26729" rtlCol="0" anchor="ctr"/>
          <a:lstStyle>
            <a:defPPr>
              <a:defRPr lang="de-DE"/>
            </a:defPPr>
            <a:lvl1pPr marL="0" algn="r" defTabSz="1045159" rtl="0" eaLnBrk="1" latinLnBrk="0" hangingPunct="1">
              <a:defRPr sz="1200" kern="1200">
                <a:solidFill>
                  <a:schemeClr val="tx1">
                    <a:tint val="75000"/>
                  </a:schemeClr>
                </a:solidFill>
                <a:latin typeface="+mn-lt"/>
                <a:ea typeface="+mn-ea"/>
                <a:cs typeface="+mn-cs"/>
              </a:defRPr>
            </a:lvl1pPr>
            <a:lvl2pPr marL="522580" algn="l" defTabSz="1045159" rtl="0" eaLnBrk="1" latinLnBrk="0" hangingPunct="1">
              <a:defRPr sz="2100" kern="1200">
                <a:solidFill>
                  <a:schemeClr val="tx1"/>
                </a:solidFill>
                <a:latin typeface="+mn-lt"/>
                <a:ea typeface="+mn-ea"/>
                <a:cs typeface="+mn-cs"/>
              </a:defRPr>
            </a:lvl2pPr>
            <a:lvl3pPr marL="1045159" algn="l" defTabSz="1045159" rtl="0" eaLnBrk="1" latinLnBrk="0" hangingPunct="1">
              <a:defRPr sz="2100" kern="1200">
                <a:solidFill>
                  <a:schemeClr val="tx1"/>
                </a:solidFill>
                <a:latin typeface="+mn-lt"/>
                <a:ea typeface="+mn-ea"/>
                <a:cs typeface="+mn-cs"/>
              </a:defRPr>
            </a:lvl3pPr>
            <a:lvl4pPr marL="1567739" algn="l" defTabSz="1045159" rtl="0" eaLnBrk="1" latinLnBrk="0" hangingPunct="1">
              <a:defRPr sz="2100" kern="1200">
                <a:solidFill>
                  <a:schemeClr val="tx1"/>
                </a:solidFill>
                <a:latin typeface="+mn-lt"/>
                <a:ea typeface="+mn-ea"/>
                <a:cs typeface="+mn-cs"/>
              </a:defRPr>
            </a:lvl4pPr>
            <a:lvl5pPr marL="2090318" algn="l" defTabSz="1045159" rtl="0" eaLnBrk="1" latinLnBrk="0" hangingPunct="1">
              <a:defRPr sz="2100" kern="1200">
                <a:solidFill>
                  <a:schemeClr val="tx1"/>
                </a:solidFill>
                <a:latin typeface="+mn-lt"/>
                <a:ea typeface="+mn-ea"/>
                <a:cs typeface="+mn-cs"/>
              </a:defRPr>
            </a:lvl5pPr>
            <a:lvl6pPr marL="2612898" algn="l" defTabSz="1045159" rtl="0" eaLnBrk="1" latinLnBrk="0" hangingPunct="1">
              <a:defRPr sz="2100" kern="1200">
                <a:solidFill>
                  <a:schemeClr val="tx1"/>
                </a:solidFill>
                <a:latin typeface="+mn-lt"/>
                <a:ea typeface="+mn-ea"/>
                <a:cs typeface="+mn-cs"/>
              </a:defRPr>
            </a:lvl6pPr>
            <a:lvl7pPr marL="3135478" algn="l" defTabSz="1045159" rtl="0" eaLnBrk="1" latinLnBrk="0" hangingPunct="1">
              <a:defRPr sz="2100" kern="1200">
                <a:solidFill>
                  <a:schemeClr val="tx1"/>
                </a:solidFill>
                <a:latin typeface="+mn-lt"/>
                <a:ea typeface="+mn-ea"/>
                <a:cs typeface="+mn-cs"/>
              </a:defRPr>
            </a:lvl7pPr>
            <a:lvl8pPr marL="3658057" algn="l" defTabSz="1045159" rtl="0" eaLnBrk="1" latinLnBrk="0" hangingPunct="1">
              <a:defRPr sz="2100" kern="1200">
                <a:solidFill>
                  <a:schemeClr val="tx1"/>
                </a:solidFill>
                <a:latin typeface="+mn-lt"/>
                <a:ea typeface="+mn-ea"/>
                <a:cs typeface="+mn-cs"/>
              </a:defRPr>
            </a:lvl8pPr>
            <a:lvl9pPr marL="4180637" algn="l" defTabSz="1045159" rtl="0" eaLnBrk="1" latinLnBrk="0" hangingPunct="1">
              <a:defRPr sz="2100" kern="1200">
                <a:solidFill>
                  <a:schemeClr val="tx1"/>
                </a:solidFill>
                <a:latin typeface="+mn-lt"/>
                <a:ea typeface="+mn-ea"/>
                <a:cs typeface="+mn-cs"/>
              </a:defRPr>
            </a:lvl9pPr>
          </a:lstStyle>
          <a:p>
            <a:pPr algn="r"/>
            <a:fld id="{585A1053-7EE7-49FA-B7FB-DD0111E6FC12}" type="slidenum">
              <a:rPr lang="de-DE" sz="1000" smtClean="0">
                <a:solidFill>
                  <a:srgbClr val="D2AA73"/>
                </a:solidFill>
                <a:latin typeface="Calibri" panose="020F0502020204030204" pitchFamily="34" charset="0"/>
                <a:ea typeface="Verdana" panose="020B0604030504040204" pitchFamily="34" charset="0"/>
                <a:cs typeface="Calibri" panose="020F0502020204030204" pitchFamily="34" charset="0"/>
              </a:rPr>
              <a:pPr algn="r"/>
              <a:t>‹nr.›</a:t>
            </a:fld>
            <a:endParaRPr lang="de-DE" sz="1000" dirty="0">
              <a:solidFill>
                <a:srgbClr val="D2AA73"/>
              </a:solidFill>
              <a:latin typeface="Calibri" panose="020F0502020204030204" pitchFamily="34" charset="0"/>
              <a:ea typeface="Verdana" panose="020B0604030504040204" pitchFamily="34" charset="0"/>
              <a:cs typeface="Calibri" panose="020F0502020204030204" pitchFamily="34" charset="0"/>
            </a:endParaRPr>
          </a:p>
        </p:txBody>
      </p:sp>
      <p:sp>
        <p:nvSpPr>
          <p:cNvPr id="12" name="Textplatzhalter 5">
            <a:extLst>
              <a:ext uri="{FF2B5EF4-FFF2-40B4-BE49-F238E27FC236}">
                <a16:creationId xmlns:a16="http://schemas.microsoft.com/office/drawing/2014/main" id="{4237F373-1568-4510-97C8-6020EF59D2A3}"/>
              </a:ext>
            </a:extLst>
          </p:cNvPr>
          <p:cNvSpPr>
            <a:spLocks noGrp="1"/>
          </p:cNvSpPr>
          <p:nvPr>
            <p:ph type="body" sz="quarter" idx="19" hasCustomPrompt="1"/>
          </p:nvPr>
        </p:nvSpPr>
        <p:spPr>
          <a:xfrm>
            <a:off x="371474" y="410275"/>
            <a:ext cx="7610476" cy="612775"/>
          </a:xfrm>
          <a:prstGeom prst="rect">
            <a:avLst/>
          </a:prstGeom>
        </p:spPr>
        <p:txBody>
          <a:bodyPr lIns="0" tIns="108000" bIns="0"/>
          <a:lstStyle>
            <a:lvl1pPr marL="0" indent="0">
              <a:buNone/>
              <a:defRPr sz="2500">
                <a:latin typeface="+mn-lt"/>
              </a:defRPr>
            </a:lvl1pPr>
          </a:lstStyle>
          <a:p>
            <a:pPr lvl="0"/>
            <a:r>
              <a:rPr lang="de-DE" dirty="0"/>
              <a:t>HEADLINE</a:t>
            </a:r>
          </a:p>
        </p:txBody>
      </p:sp>
    </p:spTree>
    <p:extLst>
      <p:ext uri="{BB962C8B-B14F-4D97-AF65-F5344CB8AC3E}">
        <p14:creationId xmlns:p14="http://schemas.microsoft.com/office/powerpoint/2010/main" val="5899778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18" Type="http://schemas.openxmlformats.org/officeDocument/2006/relationships/slideLayout" Target="../slideLayouts/slideLayout47.xml"/><Relationship Id="rId26" Type="http://schemas.openxmlformats.org/officeDocument/2006/relationships/theme" Target="../theme/theme2.xml"/><Relationship Id="rId3" Type="http://schemas.openxmlformats.org/officeDocument/2006/relationships/slideLayout" Target="../slideLayouts/slideLayout32.xml"/><Relationship Id="rId21" Type="http://schemas.openxmlformats.org/officeDocument/2006/relationships/slideLayout" Target="../slideLayouts/slideLayout50.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17" Type="http://schemas.openxmlformats.org/officeDocument/2006/relationships/slideLayout" Target="../slideLayouts/slideLayout46.xml"/><Relationship Id="rId25" Type="http://schemas.openxmlformats.org/officeDocument/2006/relationships/slideLayout" Target="../slideLayouts/slideLayout54.xml"/><Relationship Id="rId2" Type="http://schemas.openxmlformats.org/officeDocument/2006/relationships/slideLayout" Target="../slideLayouts/slideLayout31.xml"/><Relationship Id="rId16" Type="http://schemas.openxmlformats.org/officeDocument/2006/relationships/slideLayout" Target="../slideLayouts/slideLayout45.xml"/><Relationship Id="rId20" Type="http://schemas.openxmlformats.org/officeDocument/2006/relationships/slideLayout" Target="../slideLayouts/slideLayout49.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24" Type="http://schemas.openxmlformats.org/officeDocument/2006/relationships/slideLayout" Target="../slideLayouts/slideLayout53.xml"/><Relationship Id="rId5" Type="http://schemas.openxmlformats.org/officeDocument/2006/relationships/slideLayout" Target="../slideLayouts/slideLayout34.xml"/><Relationship Id="rId15" Type="http://schemas.openxmlformats.org/officeDocument/2006/relationships/slideLayout" Target="../slideLayouts/slideLayout44.xml"/><Relationship Id="rId23" Type="http://schemas.openxmlformats.org/officeDocument/2006/relationships/slideLayout" Target="../slideLayouts/slideLayout52.xml"/><Relationship Id="rId10" Type="http://schemas.openxmlformats.org/officeDocument/2006/relationships/slideLayout" Target="../slideLayouts/slideLayout39.xml"/><Relationship Id="rId19" Type="http://schemas.openxmlformats.org/officeDocument/2006/relationships/slideLayout" Target="../slideLayouts/slideLayout48.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 Id="rId22" Type="http://schemas.openxmlformats.org/officeDocument/2006/relationships/slideLayout" Target="../slideLayouts/slideLayout5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Pfeil nach rechts 4">
            <a:extLst>
              <a:ext uri="{FF2B5EF4-FFF2-40B4-BE49-F238E27FC236}">
                <a16:creationId xmlns:a16="http://schemas.microsoft.com/office/drawing/2014/main" id="{981863F3-53AE-48B6-A4C8-BB18CEBB74CD}"/>
              </a:ext>
            </a:extLst>
          </p:cNvPr>
          <p:cNvSpPr/>
          <p:nvPr userDrawn="1"/>
        </p:nvSpPr>
        <p:spPr>
          <a:xfrm>
            <a:off x="-520857" y="1243205"/>
            <a:ext cx="504056" cy="159965"/>
          </a:xfrm>
          <a:prstGeom prst="rightArrow">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Pfeil nach rechts 5">
            <a:extLst>
              <a:ext uri="{FF2B5EF4-FFF2-40B4-BE49-F238E27FC236}">
                <a16:creationId xmlns:a16="http://schemas.microsoft.com/office/drawing/2014/main" id="{BC91ED80-6060-4B04-BD8C-46F946ECF201}"/>
              </a:ext>
            </a:extLst>
          </p:cNvPr>
          <p:cNvSpPr/>
          <p:nvPr userDrawn="1"/>
        </p:nvSpPr>
        <p:spPr>
          <a:xfrm>
            <a:off x="-520857" y="6388303"/>
            <a:ext cx="504056" cy="159965"/>
          </a:xfrm>
          <a:prstGeom prst="rightArrow">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Textfeld 6">
            <a:extLst>
              <a:ext uri="{FF2B5EF4-FFF2-40B4-BE49-F238E27FC236}">
                <a16:creationId xmlns:a16="http://schemas.microsoft.com/office/drawing/2014/main" id="{A69E1A66-0870-4D78-8128-E5F4A8F69169}"/>
              </a:ext>
            </a:extLst>
          </p:cNvPr>
          <p:cNvSpPr txBox="1"/>
          <p:nvPr userDrawn="1"/>
        </p:nvSpPr>
        <p:spPr>
          <a:xfrm rot="16200000">
            <a:off x="-2761397" y="3664905"/>
            <a:ext cx="4985136" cy="461665"/>
          </a:xfrm>
          <a:prstGeom prst="rect">
            <a:avLst/>
          </a:prstGeom>
          <a:noFill/>
        </p:spPr>
        <p:txBody>
          <a:bodyPr wrap="square" rtlCol="0">
            <a:spAutoFit/>
          </a:bodyPr>
          <a:lstStyle/>
          <a:p>
            <a:pPr algn="ctr">
              <a:lnSpc>
                <a:spcPct val="100000"/>
              </a:lnSpc>
            </a:pPr>
            <a:r>
              <a:rPr lang="de-DE" sz="1200" dirty="0">
                <a:solidFill>
                  <a:schemeClr val="accent1"/>
                </a:solidFill>
              </a:rPr>
              <a:t>Don‘t place</a:t>
            </a:r>
            <a:r>
              <a:rPr lang="de-DE" sz="1200" baseline="0" dirty="0">
                <a:solidFill>
                  <a:schemeClr val="accent1"/>
                </a:solidFill>
              </a:rPr>
              <a:t> text or other graphic</a:t>
            </a:r>
            <a:br>
              <a:rPr lang="de-DE" sz="1200" baseline="0" dirty="0">
                <a:solidFill>
                  <a:schemeClr val="accent1"/>
                </a:solidFill>
              </a:rPr>
            </a:br>
            <a:r>
              <a:rPr lang="de-DE" sz="1200" baseline="0" dirty="0">
                <a:solidFill>
                  <a:schemeClr val="accent1"/>
                </a:solidFill>
              </a:rPr>
              <a:t>elements beyond the auxiliary line.</a:t>
            </a:r>
            <a:endParaRPr lang="de-DE" sz="1200" dirty="0">
              <a:solidFill>
                <a:schemeClr val="accent1"/>
              </a:solidFill>
            </a:endParaRPr>
          </a:p>
        </p:txBody>
      </p:sp>
    </p:spTree>
    <p:extLst>
      <p:ext uri="{BB962C8B-B14F-4D97-AF65-F5344CB8AC3E}">
        <p14:creationId xmlns:p14="http://schemas.microsoft.com/office/powerpoint/2010/main" val="468266400"/>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 id="2147483690" r:id="rId4"/>
    <p:sldLayoutId id="2147483651" r:id="rId5"/>
    <p:sldLayoutId id="2147483680" r:id="rId6"/>
    <p:sldLayoutId id="2147483689" r:id="rId7"/>
    <p:sldLayoutId id="2147483673" r:id="rId8"/>
    <p:sldLayoutId id="2147483685" r:id="rId9"/>
    <p:sldLayoutId id="2147483695" r:id="rId10"/>
    <p:sldLayoutId id="2147483688" r:id="rId11"/>
    <p:sldLayoutId id="2147483697" r:id="rId12"/>
    <p:sldLayoutId id="2147483698" r:id="rId13"/>
    <p:sldLayoutId id="2147483686" r:id="rId14"/>
    <p:sldLayoutId id="2147483674" r:id="rId15"/>
    <p:sldLayoutId id="2147483676" r:id="rId16"/>
    <p:sldLayoutId id="2147483677" r:id="rId17"/>
    <p:sldLayoutId id="2147483694" r:id="rId18"/>
    <p:sldLayoutId id="2147483691" r:id="rId19"/>
    <p:sldLayoutId id="2147483692" r:id="rId20"/>
    <p:sldLayoutId id="2147483696" r:id="rId21"/>
    <p:sldLayoutId id="2147483675" r:id="rId22"/>
    <p:sldLayoutId id="2147483678" r:id="rId23"/>
    <p:sldLayoutId id="2147483693" r:id="rId24"/>
    <p:sldLayoutId id="2147483679" r:id="rId25"/>
    <p:sldLayoutId id="2147483687" r:id="rId26"/>
    <p:sldLayoutId id="2147483699" r:id="rId27"/>
    <p:sldLayoutId id="2147483700" r:id="rId28"/>
    <p:sldLayoutId id="2147483701" r:id="rId29"/>
  </p:sldLayoutIdLst>
  <p:hf hdr="0" ftr="0"/>
  <p:txStyles>
    <p:titleStyle>
      <a:lvl1pPr algn="l" defTabSz="914400" rtl="0" eaLnBrk="1" latinLnBrk="0" hangingPunct="1">
        <a:lnSpc>
          <a:spcPct val="90000"/>
        </a:lnSpc>
        <a:spcBef>
          <a:spcPct val="0"/>
        </a:spcBef>
        <a:buNone/>
        <a:defRPr sz="3000" kern="120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Open Sans" panose="020B0606030504020204" pitchFamily="34" charset="0"/>
        <a:buChar char="•"/>
        <a:defRPr sz="2800" kern="120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Open Sans" panose="020B0606030504020204" pitchFamily="34" charset="0"/>
        <a:buChar char="•"/>
        <a:defRPr sz="2400" kern="1200">
          <a:solidFill>
            <a:schemeClr val="accent1"/>
          </a:solidFill>
          <a:latin typeface="+mn-lt"/>
          <a:ea typeface="+mn-ea"/>
          <a:cs typeface="+mn-cs"/>
        </a:defRPr>
      </a:lvl2pPr>
      <a:lvl3pPr marL="1143000" indent="-228600" algn="l" defTabSz="914400" rtl="0" eaLnBrk="1" latinLnBrk="0" hangingPunct="1">
        <a:lnSpc>
          <a:spcPct val="90000"/>
        </a:lnSpc>
        <a:spcBef>
          <a:spcPts val="500"/>
        </a:spcBef>
        <a:buFont typeface="Open Sans" panose="020B0606030504020204" pitchFamily="34" charset="0"/>
        <a:buChar char="•"/>
        <a:defRPr sz="2000" kern="1200">
          <a:solidFill>
            <a:schemeClr val="accent1"/>
          </a:solidFill>
          <a:latin typeface="+mn-lt"/>
          <a:ea typeface="+mn-ea"/>
          <a:cs typeface="+mn-cs"/>
        </a:defRPr>
      </a:lvl3pPr>
      <a:lvl4pPr marL="1600200" indent="-228600" algn="l" defTabSz="914400" rtl="0" eaLnBrk="1" latinLnBrk="0" hangingPunct="1">
        <a:lnSpc>
          <a:spcPct val="90000"/>
        </a:lnSpc>
        <a:spcBef>
          <a:spcPts val="500"/>
        </a:spcBef>
        <a:buFont typeface="Open Sans" panose="020B0606030504020204" pitchFamily="34" charset="0"/>
        <a:buChar char="•"/>
        <a:defRPr sz="1800" kern="1200">
          <a:solidFill>
            <a:schemeClr val="accent1"/>
          </a:solidFill>
          <a:latin typeface="+mn-lt"/>
          <a:ea typeface="+mn-ea"/>
          <a:cs typeface="+mn-cs"/>
        </a:defRPr>
      </a:lvl4pPr>
      <a:lvl5pPr marL="2057400" indent="-228600" algn="l" defTabSz="914400" rtl="0" eaLnBrk="1" latinLnBrk="0" hangingPunct="1">
        <a:lnSpc>
          <a:spcPct val="90000"/>
        </a:lnSpc>
        <a:spcBef>
          <a:spcPts val="500"/>
        </a:spcBef>
        <a:buFont typeface="Open Sans" panose="020B0606030504020204" pitchFamily="34" charset="0"/>
        <a:buChar char="•"/>
        <a:defRPr sz="18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55" userDrawn="1">
          <p15:clr>
            <a:srgbClr val="F26B43"/>
          </p15:clr>
        </p15:guide>
        <p15:guide id="2" pos="234" userDrawn="1">
          <p15:clr>
            <a:srgbClr val="F26B43"/>
          </p15:clr>
        </p15:guide>
        <p15:guide id="3" orient="horz" pos="4156" userDrawn="1">
          <p15:clr>
            <a:srgbClr val="F26B43"/>
          </p15:clr>
        </p15:guide>
        <p15:guide id="4" pos="1549" userDrawn="1">
          <p15:clr>
            <a:srgbClr val="F26B43"/>
          </p15:clr>
        </p15:guide>
        <p15:guide id="5" pos="1708" userDrawn="1">
          <p15:clr>
            <a:srgbClr val="F26B43"/>
          </p15:clr>
        </p15:guide>
        <p15:guide id="6" pos="7446" userDrawn="1">
          <p15:clr>
            <a:srgbClr val="F26B43"/>
          </p15:clr>
        </p15:guide>
        <p15:guide id="7" pos="3024" userDrawn="1">
          <p15:clr>
            <a:srgbClr val="F26B43"/>
          </p15:clr>
        </p15:guide>
        <p15:guide id="8" pos="3182" userDrawn="1">
          <p15:clr>
            <a:srgbClr val="F26B43"/>
          </p15:clr>
        </p15:guide>
        <p15:guide id="9" pos="4498" userDrawn="1">
          <p15:clr>
            <a:srgbClr val="F26B43"/>
          </p15:clr>
        </p15:guide>
        <p15:guide id="10" pos="4656" userDrawn="1">
          <p15:clr>
            <a:srgbClr val="F26B43"/>
          </p15:clr>
        </p15:guide>
        <p15:guide id="11" pos="5972" userDrawn="1">
          <p15:clr>
            <a:srgbClr val="F26B43"/>
          </p15:clr>
        </p15:guide>
        <p15:guide id="12" pos="6131" userDrawn="1">
          <p15:clr>
            <a:srgbClr val="F26B43"/>
          </p15:clr>
        </p15:guide>
        <p15:guide id="13" orient="horz" pos="913" userDrawn="1">
          <p15:clr>
            <a:srgbClr val="F26B43"/>
          </p15:clr>
        </p15:guide>
        <p15:guide id="14" pos="1300" userDrawn="1">
          <p15:clr>
            <a:srgbClr val="F26B43"/>
          </p15:clr>
        </p15:guide>
        <p15:guide id="15" pos="1459" userDrawn="1">
          <p15:clr>
            <a:srgbClr val="F26B43"/>
          </p15:clr>
        </p15:guide>
        <p15:guide id="16" pos="2525" userDrawn="1">
          <p15:clr>
            <a:srgbClr val="F26B43"/>
          </p15:clr>
        </p15:guide>
        <p15:guide id="17" pos="2683" userDrawn="1">
          <p15:clr>
            <a:srgbClr val="F26B43"/>
          </p15:clr>
        </p15:guide>
        <p15:guide id="18" pos="3749" userDrawn="1">
          <p15:clr>
            <a:srgbClr val="F26B43"/>
          </p15:clr>
        </p15:guide>
        <p15:guide id="19" pos="3908" userDrawn="1">
          <p15:clr>
            <a:srgbClr val="F26B43"/>
          </p15:clr>
        </p15:guide>
        <p15:guide id="20" pos="4974" userDrawn="1">
          <p15:clr>
            <a:srgbClr val="F26B43"/>
          </p15:clr>
        </p15:guide>
        <p15:guide id="21" pos="5133" userDrawn="1">
          <p15:clr>
            <a:srgbClr val="F26B43"/>
          </p15:clr>
        </p15:guide>
        <p15:guide id="22" pos="6199" userDrawn="1">
          <p15:clr>
            <a:srgbClr val="F26B43"/>
          </p15:clr>
        </p15:guide>
        <p15:guide id="23" pos="6357" userDrawn="1">
          <p15:clr>
            <a:srgbClr val="F26B43"/>
          </p15:clr>
        </p15:guide>
        <p15:guide id="24" orient="horz" pos="1207" userDrawn="1">
          <p15:clr>
            <a:srgbClr val="F26B43"/>
          </p15:clr>
        </p15:guide>
        <p15:guide id="25" orient="horz" pos="1026"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6124266"/>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 id="2147483715" r:id="rId13"/>
    <p:sldLayoutId id="2147483716" r:id="rId14"/>
    <p:sldLayoutId id="2147483717" r:id="rId15"/>
    <p:sldLayoutId id="2147483718" r:id="rId16"/>
    <p:sldLayoutId id="2147483719" r:id="rId17"/>
    <p:sldLayoutId id="2147483720" r:id="rId18"/>
    <p:sldLayoutId id="2147483721" r:id="rId19"/>
    <p:sldLayoutId id="2147483722" r:id="rId20"/>
    <p:sldLayoutId id="2147483723" r:id="rId21"/>
    <p:sldLayoutId id="2147483724" r:id="rId22"/>
    <p:sldLayoutId id="2147483725" r:id="rId23"/>
    <p:sldLayoutId id="2147483726" r:id="rId24"/>
    <p:sldLayoutId id="2147483727" r:id="rId25"/>
  </p:sldLayoutIdLst>
  <p:hf hdr="0" ftr="0"/>
  <p:txStyles>
    <p:titleStyle>
      <a:lvl1pPr algn="l" defTabSz="914377" rtl="0" eaLnBrk="1" latinLnBrk="0" hangingPunct="1">
        <a:lnSpc>
          <a:spcPct val="90000"/>
        </a:lnSpc>
        <a:spcBef>
          <a:spcPct val="0"/>
        </a:spcBef>
        <a:buNone/>
        <a:defRPr sz="3000" kern="1200">
          <a:solidFill>
            <a:schemeClr val="accent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Open Sans" panose="020B0606030504020204" pitchFamily="34" charset="0"/>
        <a:buChar char="•"/>
        <a:defRPr sz="2800" kern="1200">
          <a:solidFill>
            <a:schemeClr val="accent1"/>
          </a:solidFill>
          <a:latin typeface="+mn-lt"/>
          <a:ea typeface="+mn-ea"/>
          <a:cs typeface="+mn-cs"/>
        </a:defRPr>
      </a:lvl1pPr>
      <a:lvl2pPr marL="685783" indent="-228594" algn="l" defTabSz="914377" rtl="0" eaLnBrk="1" latinLnBrk="0" hangingPunct="1">
        <a:lnSpc>
          <a:spcPct val="90000"/>
        </a:lnSpc>
        <a:spcBef>
          <a:spcPts val="500"/>
        </a:spcBef>
        <a:buFont typeface="Open Sans" panose="020B0606030504020204" pitchFamily="34" charset="0"/>
        <a:buChar char="•"/>
        <a:defRPr sz="2400" kern="1200">
          <a:solidFill>
            <a:schemeClr val="accent1"/>
          </a:solidFill>
          <a:latin typeface="+mn-lt"/>
          <a:ea typeface="+mn-ea"/>
          <a:cs typeface="+mn-cs"/>
        </a:defRPr>
      </a:lvl2pPr>
      <a:lvl3pPr marL="1142971" indent="-228594" algn="l" defTabSz="914377" rtl="0" eaLnBrk="1" latinLnBrk="0" hangingPunct="1">
        <a:lnSpc>
          <a:spcPct val="90000"/>
        </a:lnSpc>
        <a:spcBef>
          <a:spcPts val="500"/>
        </a:spcBef>
        <a:buFont typeface="Open Sans" panose="020B0606030504020204" pitchFamily="34" charset="0"/>
        <a:buChar char="•"/>
        <a:defRPr sz="2000" kern="1200">
          <a:solidFill>
            <a:schemeClr val="accent1"/>
          </a:solidFill>
          <a:latin typeface="+mn-lt"/>
          <a:ea typeface="+mn-ea"/>
          <a:cs typeface="+mn-cs"/>
        </a:defRPr>
      </a:lvl3pPr>
      <a:lvl4pPr marL="1600160" indent="-228594" algn="l" defTabSz="914377" rtl="0" eaLnBrk="1" latinLnBrk="0" hangingPunct="1">
        <a:lnSpc>
          <a:spcPct val="90000"/>
        </a:lnSpc>
        <a:spcBef>
          <a:spcPts val="500"/>
        </a:spcBef>
        <a:buFont typeface="Open Sans" panose="020B0606030504020204" pitchFamily="34" charset="0"/>
        <a:buChar char="•"/>
        <a:defRPr sz="1800" kern="1200">
          <a:solidFill>
            <a:schemeClr val="accent1"/>
          </a:solidFill>
          <a:latin typeface="+mn-lt"/>
          <a:ea typeface="+mn-ea"/>
          <a:cs typeface="+mn-cs"/>
        </a:defRPr>
      </a:lvl4pPr>
      <a:lvl5pPr marL="2057349" indent="-228594" algn="l" defTabSz="914377" rtl="0" eaLnBrk="1" latinLnBrk="0" hangingPunct="1">
        <a:lnSpc>
          <a:spcPct val="90000"/>
        </a:lnSpc>
        <a:spcBef>
          <a:spcPts val="500"/>
        </a:spcBef>
        <a:buFont typeface="Open Sans" panose="020B0606030504020204" pitchFamily="34" charset="0"/>
        <a:buChar char="•"/>
        <a:defRPr sz="1800" kern="1200">
          <a:solidFill>
            <a:schemeClr val="accent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55">
          <p15:clr>
            <a:srgbClr val="F26B43"/>
          </p15:clr>
        </p15:guide>
        <p15:guide id="2" pos="234">
          <p15:clr>
            <a:srgbClr val="F26B43"/>
          </p15:clr>
        </p15:guide>
        <p15:guide id="3" orient="horz" pos="4156">
          <p15:clr>
            <a:srgbClr val="F26B43"/>
          </p15:clr>
        </p15:guide>
        <p15:guide id="4" pos="1549">
          <p15:clr>
            <a:srgbClr val="F26B43"/>
          </p15:clr>
        </p15:guide>
        <p15:guide id="5" pos="1708">
          <p15:clr>
            <a:srgbClr val="F26B43"/>
          </p15:clr>
        </p15:guide>
        <p15:guide id="6" pos="7446">
          <p15:clr>
            <a:srgbClr val="F26B43"/>
          </p15:clr>
        </p15:guide>
        <p15:guide id="7" pos="3024">
          <p15:clr>
            <a:srgbClr val="F26B43"/>
          </p15:clr>
        </p15:guide>
        <p15:guide id="8" pos="3182">
          <p15:clr>
            <a:srgbClr val="F26B43"/>
          </p15:clr>
        </p15:guide>
        <p15:guide id="9" pos="4498">
          <p15:clr>
            <a:srgbClr val="F26B43"/>
          </p15:clr>
        </p15:guide>
        <p15:guide id="10" pos="4656">
          <p15:clr>
            <a:srgbClr val="F26B43"/>
          </p15:clr>
        </p15:guide>
        <p15:guide id="11" pos="5972">
          <p15:clr>
            <a:srgbClr val="F26B43"/>
          </p15:clr>
        </p15:guide>
        <p15:guide id="12" pos="6131">
          <p15:clr>
            <a:srgbClr val="F26B43"/>
          </p15:clr>
        </p15:guide>
        <p15:guide id="13" orient="horz" pos="913">
          <p15:clr>
            <a:srgbClr val="F26B43"/>
          </p15:clr>
        </p15:guide>
        <p15:guide id="14" pos="1300">
          <p15:clr>
            <a:srgbClr val="F26B43"/>
          </p15:clr>
        </p15:guide>
        <p15:guide id="15" pos="1459">
          <p15:clr>
            <a:srgbClr val="F26B43"/>
          </p15:clr>
        </p15:guide>
        <p15:guide id="16" pos="2525">
          <p15:clr>
            <a:srgbClr val="F26B43"/>
          </p15:clr>
        </p15:guide>
        <p15:guide id="17" pos="2683">
          <p15:clr>
            <a:srgbClr val="F26B43"/>
          </p15:clr>
        </p15:guide>
        <p15:guide id="18" pos="3749">
          <p15:clr>
            <a:srgbClr val="F26B43"/>
          </p15:clr>
        </p15:guide>
        <p15:guide id="19" pos="3908">
          <p15:clr>
            <a:srgbClr val="F26B43"/>
          </p15:clr>
        </p15:guide>
        <p15:guide id="20" pos="4974">
          <p15:clr>
            <a:srgbClr val="F26B43"/>
          </p15:clr>
        </p15:guide>
        <p15:guide id="21" pos="5133">
          <p15:clr>
            <a:srgbClr val="F26B43"/>
          </p15:clr>
        </p15:guide>
        <p15:guide id="22" pos="6199">
          <p15:clr>
            <a:srgbClr val="F26B43"/>
          </p15:clr>
        </p15:guide>
        <p15:guide id="23" pos="6357">
          <p15:clr>
            <a:srgbClr val="F26B43"/>
          </p15:clr>
        </p15:guide>
        <p15:guide id="24" orient="horz" pos="1207">
          <p15:clr>
            <a:srgbClr val="F26B43"/>
          </p15:clr>
        </p15:guide>
        <p15:guide id="25" orient="horz" pos="1026">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0.xml.rels><?xml version="1.0" encoding="UTF-8" standalone="yes"?>
<Relationships xmlns="http://schemas.openxmlformats.org/package/2006/relationships"><Relationship Id="rId8" Type="http://schemas.openxmlformats.org/officeDocument/2006/relationships/image" Target="../media/image82.png"/><Relationship Id="rId13" Type="http://schemas.openxmlformats.org/officeDocument/2006/relationships/image" Target="../media/image87.png"/><Relationship Id="rId18" Type="http://schemas.openxmlformats.org/officeDocument/2006/relationships/image" Target="../media/image92.png"/><Relationship Id="rId3" Type="http://schemas.openxmlformats.org/officeDocument/2006/relationships/image" Target="../media/image77.png"/><Relationship Id="rId7" Type="http://schemas.openxmlformats.org/officeDocument/2006/relationships/image" Target="../media/image81.png"/><Relationship Id="rId12" Type="http://schemas.openxmlformats.org/officeDocument/2006/relationships/image" Target="../media/image86.png"/><Relationship Id="rId17" Type="http://schemas.openxmlformats.org/officeDocument/2006/relationships/image" Target="../media/image91.png"/><Relationship Id="rId2" Type="http://schemas.openxmlformats.org/officeDocument/2006/relationships/image" Target="../media/image76.jpg"/><Relationship Id="rId16" Type="http://schemas.openxmlformats.org/officeDocument/2006/relationships/image" Target="../media/image90.png"/><Relationship Id="rId1" Type="http://schemas.openxmlformats.org/officeDocument/2006/relationships/slideLayout" Target="../slideLayouts/slideLayout10.xml"/><Relationship Id="rId6" Type="http://schemas.openxmlformats.org/officeDocument/2006/relationships/image" Target="../media/image80.png"/><Relationship Id="rId11" Type="http://schemas.openxmlformats.org/officeDocument/2006/relationships/image" Target="../media/image85.png"/><Relationship Id="rId5" Type="http://schemas.openxmlformats.org/officeDocument/2006/relationships/image" Target="../media/image79.png"/><Relationship Id="rId15" Type="http://schemas.openxmlformats.org/officeDocument/2006/relationships/image" Target="../media/image89.png"/><Relationship Id="rId10" Type="http://schemas.openxmlformats.org/officeDocument/2006/relationships/image" Target="../media/image84.png"/><Relationship Id="rId19" Type="http://schemas.openxmlformats.org/officeDocument/2006/relationships/image" Target="../media/image93.png"/><Relationship Id="rId4" Type="http://schemas.openxmlformats.org/officeDocument/2006/relationships/image" Target="../media/image78.png"/><Relationship Id="rId9" Type="http://schemas.openxmlformats.org/officeDocument/2006/relationships/image" Target="../media/image83.png"/><Relationship Id="rId14" Type="http://schemas.openxmlformats.org/officeDocument/2006/relationships/image" Target="../media/image88.png"/></Relationships>
</file>

<file path=ppt/slides/_rels/slide11.xml.rels><?xml version="1.0" encoding="UTF-8" standalone="yes"?>
<Relationships xmlns="http://schemas.openxmlformats.org/package/2006/relationships"><Relationship Id="rId8" Type="http://schemas.openxmlformats.org/officeDocument/2006/relationships/image" Target="../media/image96.jpg"/><Relationship Id="rId3" Type="http://schemas.openxmlformats.org/officeDocument/2006/relationships/image" Target="../media/image49.png"/><Relationship Id="rId7" Type="http://schemas.openxmlformats.org/officeDocument/2006/relationships/image" Target="../media/image95.png"/><Relationship Id="rId2" Type="http://schemas.openxmlformats.org/officeDocument/2006/relationships/notesSlide" Target="../notesSlides/notesSlide5.xml"/><Relationship Id="rId1" Type="http://schemas.openxmlformats.org/officeDocument/2006/relationships/slideLayout" Target="../slideLayouts/slideLayout10.xml"/><Relationship Id="rId6" Type="http://schemas.openxmlformats.org/officeDocument/2006/relationships/image" Target="../media/image94.png"/><Relationship Id="rId5" Type="http://schemas.openxmlformats.org/officeDocument/2006/relationships/image" Target="../media/image51.png"/><Relationship Id="rId4" Type="http://schemas.openxmlformats.org/officeDocument/2006/relationships/image" Target="../media/image50.png"/></Relationships>
</file>

<file path=ppt/slides/_rels/slide12.xml.rels><?xml version="1.0" encoding="UTF-8" standalone="yes"?>
<Relationships xmlns="http://schemas.openxmlformats.org/package/2006/relationships"><Relationship Id="rId8" Type="http://schemas.openxmlformats.org/officeDocument/2006/relationships/image" Target="../media/image99.jpeg"/><Relationship Id="rId3" Type="http://schemas.openxmlformats.org/officeDocument/2006/relationships/hyperlink" Target="https://www.youtube.com/watch?v=yHhKOTpsotE" TargetMode="External"/><Relationship Id="rId7" Type="http://schemas.openxmlformats.org/officeDocument/2006/relationships/image" Target="../media/image98.png"/><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openxmlformats.org/officeDocument/2006/relationships/image" Target="../media/image97.png"/><Relationship Id="rId11" Type="http://schemas.openxmlformats.org/officeDocument/2006/relationships/hyperlink" Target="https://lucanet.com/nl/referenties/youngcapital" TargetMode="External"/><Relationship Id="rId5" Type="http://schemas.openxmlformats.org/officeDocument/2006/relationships/hyperlink" Target="https://www.youtube.com/watch?v=cSNM-xjYK0I" TargetMode="External"/><Relationship Id="rId10" Type="http://schemas.openxmlformats.org/officeDocument/2006/relationships/hyperlink" Target="https://www.lucanet.nl/klanten/case-study/meer-tijd-om-je-adviesrol-in-de-organisatie-een-plek-te-geven" TargetMode="External"/><Relationship Id="rId4" Type="http://schemas.openxmlformats.org/officeDocument/2006/relationships/hyperlink" Target="https://www.youtube.com/watch?v=ZnZIh-4xdTc" TargetMode="External"/><Relationship Id="rId9" Type="http://schemas.openxmlformats.org/officeDocument/2006/relationships/hyperlink" Target="https://www.lucanet.nl/klanten/case-study/sturen-met-rolling-budget-en-kpis" TargetMode="External"/></Relationships>
</file>

<file path=ppt/slides/_rels/slide13.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34.xml"/></Relationships>
</file>

<file path=ppt/slides/_rels/slide14.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34.xml"/></Relationships>
</file>

<file path=ppt/slides/_rels/slide15.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34.xml"/></Relationships>
</file>

<file path=ppt/slides/_rels/slide16.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image" Target="../media/image104.svg"/><Relationship Id="rId7" Type="http://schemas.openxmlformats.org/officeDocument/2006/relationships/image" Target="../media/image108.svg"/><Relationship Id="rId2" Type="http://schemas.openxmlformats.org/officeDocument/2006/relationships/image" Target="../media/image103.png"/><Relationship Id="rId1" Type="http://schemas.openxmlformats.org/officeDocument/2006/relationships/slideLayout" Target="../slideLayouts/slideLayout3.xml"/><Relationship Id="rId6" Type="http://schemas.openxmlformats.org/officeDocument/2006/relationships/image" Target="../media/image107.png"/><Relationship Id="rId5" Type="http://schemas.openxmlformats.org/officeDocument/2006/relationships/image" Target="../media/image106.svg"/><Relationship Id="rId10" Type="http://schemas.openxmlformats.org/officeDocument/2006/relationships/image" Target="../media/image111.jpeg"/><Relationship Id="rId4" Type="http://schemas.openxmlformats.org/officeDocument/2006/relationships/image" Target="../media/image105.png"/><Relationship Id="rId9" Type="http://schemas.openxmlformats.org/officeDocument/2006/relationships/image" Target="../media/image110.sv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8" Type="http://schemas.openxmlformats.org/officeDocument/2006/relationships/image" Target="../media/image34.svg"/><Relationship Id="rId13" Type="http://schemas.openxmlformats.org/officeDocument/2006/relationships/image" Target="../media/image39.png"/><Relationship Id="rId3" Type="http://schemas.openxmlformats.org/officeDocument/2006/relationships/image" Target="../media/image29.png"/><Relationship Id="rId7" Type="http://schemas.openxmlformats.org/officeDocument/2006/relationships/image" Target="../media/image33.png"/><Relationship Id="rId12" Type="http://schemas.openxmlformats.org/officeDocument/2006/relationships/image" Target="../media/image38.svg"/><Relationship Id="rId2" Type="http://schemas.openxmlformats.org/officeDocument/2006/relationships/notesSlide" Target="../notesSlides/notesSlide1.xml"/><Relationship Id="rId1" Type="http://schemas.openxmlformats.org/officeDocument/2006/relationships/slideLayout" Target="../slideLayouts/slideLayout28.xml"/><Relationship Id="rId6" Type="http://schemas.openxmlformats.org/officeDocument/2006/relationships/image" Target="../media/image32.svg"/><Relationship Id="rId11" Type="http://schemas.openxmlformats.org/officeDocument/2006/relationships/image" Target="../media/image37.png"/><Relationship Id="rId5" Type="http://schemas.openxmlformats.org/officeDocument/2006/relationships/image" Target="../media/image31.png"/><Relationship Id="rId10" Type="http://schemas.openxmlformats.org/officeDocument/2006/relationships/image" Target="../media/image36.svg"/><Relationship Id="rId4" Type="http://schemas.openxmlformats.org/officeDocument/2006/relationships/image" Target="../media/image30.svg"/><Relationship Id="rId9" Type="http://schemas.openxmlformats.org/officeDocument/2006/relationships/image" Target="../media/image35.png"/><Relationship Id="rId14" Type="http://schemas.openxmlformats.org/officeDocument/2006/relationships/image" Target="../media/image40.svg"/></Relationships>
</file>

<file path=ppt/slides/_rels/slide4.xml.rels><?xml version="1.0" encoding="UTF-8" standalone="yes"?>
<Relationships xmlns="http://schemas.openxmlformats.org/package/2006/relationships"><Relationship Id="rId8" Type="http://schemas.openxmlformats.org/officeDocument/2006/relationships/image" Target="../media/image40.svg"/><Relationship Id="rId13" Type="http://schemas.openxmlformats.org/officeDocument/2006/relationships/image" Target="../media/image47.jpg"/><Relationship Id="rId3" Type="http://schemas.openxmlformats.org/officeDocument/2006/relationships/image" Target="../media/image29.png"/><Relationship Id="rId7" Type="http://schemas.openxmlformats.org/officeDocument/2006/relationships/image" Target="../media/image39.png"/><Relationship Id="rId12" Type="http://schemas.openxmlformats.org/officeDocument/2006/relationships/image" Target="../media/image46.svg"/><Relationship Id="rId17" Type="http://schemas.openxmlformats.org/officeDocument/2006/relationships/image" Target="../media/image51.png"/><Relationship Id="rId2" Type="http://schemas.openxmlformats.org/officeDocument/2006/relationships/notesSlide" Target="../notesSlides/notesSlide2.xml"/><Relationship Id="rId16" Type="http://schemas.openxmlformats.org/officeDocument/2006/relationships/image" Target="../media/image50.png"/><Relationship Id="rId1" Type="http://schemas.openxmlformats.org/officeDocument/2006/relationships/slideLayout" Target="../slideLayouts/slideLayout9.xml"/><Relationship Id="rId6" Type="http://schemas.openxmlformats.org/officeDocument/2006/relationships/image" Target="../media/image42.svg"/><Relationship Id="rId11" Type="http://schemas.openxmlformats.org/officeDocument/2006/relationships/image" Target="../media/image45.png"/><Relationship Id="rId5" Type="http://schemas.openxmlformats.org/officeDocument/2006/relationships/image" Target="../media/image41.png"/><Relationship Id="rId15" Type="http://schemas.openxmlformats.org/officeDocument/2006/relationships/image" Target="../media/image49.png"/><Relationship Id="rId10" Type="http://schemas.openxmlformats.org/officeDocument/2006/relationships/image" Target="../media/image44.svg"/><Relationship Id="rId4" Type="http://schemas.openxmlformats.org/officeDocument/2006/relationships/image" Target="../media/image30.svg"/><Relationship Id="rId9" Type="http://schemas.openxmlformats.org/officeDocument/2006/relationships/image" Target="../media/image43.png"/><Relationship Id="rId14" Type="http://schemas.openxmlformats.org/officeDocument/2006/relationships/image" Target="../media/image48.png"/></Relationships>
</file>

<file path=ppt/slides/_rels/slide5.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5.png"/><Relationship Id="rId3" Type="http://schemas.openxmlformats.org/officeDocument/2006/relationships/image" Target="../media/image30.svg"/><Relationship Id="rId7" Type="http://schemas.openxmlformats.org/officeDocument/2006/relationships/image" Target="../media/image54.svg"/><Relationship Id="rId12" Type="http://schemas.openxmlformats.org/officeDocument/2006/relationships/image" Target="../media/image44.svg"/><Relationship Id="rId2" Type="http://schemas.openxmlformats.org/officeDocument/2006/relationships/image" Target="../media/image29.png"/><Relationship Id="rId1" Type="http://schemas.openxmlformats.org/officeDocument/2006/relationships/slideLayout" Target="../slideLayouts/slideLayout9.xml"/><Relationship Id="rId6" Type="http://schemas.openxmlformats.org/officeDocument/2006/relationships/image" Target="../media/image53.png"/><Relationship Id="rId11" Type="http://schemas.openxmlformats.org/officeDocument/2006/relationships/image" Target="../media/image40.svg"/><Relationship Id="rId5" Type="http://schemas.openxmlformats.org/officeDocument/2006/relationships/image" Target="../media/image52.svg"/><Relationship Id="rId15" Type="http://schemas.openxmlformats.org/officeDocument/2006/relationships/image" Target="../media/image47.jpg"/><Relationship Id="rId10" Type="http://schemas.openxmlformats.org/officeDocument/2006/relationships/image" Target="../media/image39.png"/><Relationship Id="rId4" Type="http://schemas.openxmlformats.org/officeDocument/2006/relationships/image" Target="../media/image43.png"/><Relationship Id="rId9" Type="http://schemas.openxmlformats.org/officeDocument/2006/relationships/image" Target="../media/image42.svg"/><Relationship Id="rId14" Type="http://schemas.openxmlformats.org/officeDocument/2006/relationships/image" Target="../media/image46.svg"/></Relationships>
</file>

<file path=ppt/slides/_rels/slide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xml"/><Relationship Id="rId1" Type="http://schemas.openxmlformats.org/officeDocument/2006/relationships/slideLayout" Target="../slideLayouts/slideLayout9.xml"/><Relationship Id="rId5" Type="http://schemas.openxmlformats.org/officeDocument/2006/relationships/image" Target="../media/image57.png"/><Relationship Id="rId4" Type="http://schemas.openxmlformats.org/officeDocument/2006/relationships/image" Target="../media/image56.svg"/></Relationships>
</file>

<file path=ppt/slides/_rels/slide7.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68.png"/><Relationship Id="rId18" Type="http://schemas.openxmlformats.org/officeDocument/2006/relationships/image" Target="../media/image73.png"/><Relationship Id="rId3" Type="http://schemas.openxmlformats.org/officeDocument/2006/relationships/image" Target="../media/image58.png"/><Relationship Id="rId7" Type="http://schemas.openxmlformats.org/officeDocument/2006/relationships/image" Target="../media/image62.png"/><Relationship Id="rId12" Type="http://schemas.openxmlformats.org/officeDocument/2006/relationships/image" Target="../media/image67.png"/><Relationship Id="rId17" Type="http://schemas.openxmlformats.org/officeDocument/2006/relationships/image" Target="../media/image72.png"/><Relationship Id="rId2" Type="http://schemas.openxmlformats.org/officeDocument/2006/relationships/notesSlide" Target="../notesSlides/notesSlide4.xml"/><Relationship Id="rId16" Type="http://schemas.openxmlformats.org/officeDocument/2006/relationships/image" Target="../media/image71.svg"/><Relationship Id="rId1" Type="http://schemas.openxmlformats.org/officeDocument/2006/relationships/slideLayout" Target="../slideLayouts/slideLayout9.xml"/><Relationship Id="rId6" Type="http://schemas.openxmlformats.org/officeDocument/2006/relationships/image" Target="../media/image61.png"/><Relationship Id="rId11" Type="http://schemas.openxmlformats.org/officeDocument/2006/relationships/image" Target="../media/image66.emf"/><Relationship Id="rId5" Type="http://schemas.openxmlformats.org/officeDocument/2006/relationships/image" Target="../media/image60.png"/><Relationship Id="rId15" Type="http://schemas.openxmlformats.org/officeDocument/2006/relationships/image" Target="../media/image70.png"/><Relationship Id="rId10" Type="http://schemas.openxmlformats.org/officeDocument/2006/relationships/image" Target="../media/image65.png"/><Relationship Id="rId19" Type="http://schemas.openxmlformats.org/officeDocument/2006/relationships/image" Target="../media/image74.jpeg"/><Relationship Id="rId4" Type="http://schemas.openxmlformats.org/officeDocument/2006/relationships/image" Target="../media/image59.png"/><Relationship Id="rId9" Type="http://schemas.openxmlformats.org/officeDocument/2006/relationships/image" Target="../media/image64.jpeg"/><Relationship Id="rId14" Type="http://schemas.openxmlformats.org/officeDocument/2006/relationships/image" Target="../media/image69.png"/></Relationships>
</file>

<file path=ppt/slides/_rels/slide8.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platzhalter 9">
            <a:extLst>
              <a:ext uri="{FF2B5EF4-FFF2-40B4-BE49-F238E27FC236}">
                <a16:creationId xmlns:a16="http://schemas.microsoft.com/office/drawing/2014/main" id="{1E938A4C-AFF0-4033-B8EA-A0B5EACB6194}"/>
              </a:ext>
            </a:extLst>
          </p:cNvPr>
          <p:cNvSpPr txBox="1">
            <a:spLocks/>
          </p:cNvSpPr>
          <p:nvPr/>
        </p:nvSpPr>
        <p:spPr>
          <a:xfrm>
            <a:off x="1471473" y="5320768"/>
            <a:ext cx="10033515" cy="1207326"/>
          </a:xfrm>
          <a:prstGeom prst="rect">
            <a:avLst/>
          </a:prstGeom>
        </p:spPr>
        <p:txBody>
          <a:bodyPr lIns="0" tIns="0" rIns="0" bIns="0" anchor="ctr" anchorCtr="0">
            <a:noAutofit/>
          </a:bodyPr>
          <a:lstStyle>
            <a:lvl1pPr marL="305595" indent="-305595" algn="l" defTabSz="81492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662123" indent="-254663" algn="l" defTabSz="814920" rtl="0" eaLnBrk="1" latinLnBrk="0" hangingPunct="1">
              <a:spcBef>
                <a:spcPct val="20000"/>
              </a:spcBef>
              <a:buFont typeface="Arial" panose="020B0604020202020204" pitchFamily="34" charset="0"/>
              <a:buChar char="–"/>
              <a:defRPr sz="2500" kern="1200">
                <a:solidFill>
                  <a:schemeClr val="tx1"/>
                </a:solidFill>
                <a:latin typeface="+mn-lt"/>
                <a:ea typeface="+mn-ea"/>
                <a:cs typeface="+mn-cs"/>
              </a:defRPr>
            </a:lvl2pPr>
            <a:lvl3pPr marL="1018651" indent="-203730" algn="l" defTabSz="814920"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3pPr>
            <a:lvl4pPr marL="1426110" indent="-203730" algn="l" defTabSz="81492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1833572" indent="-203730" algn="l" defTabSz="81492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241031" indent="-203730" algn="l" defTabSz="81492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648491" indent="-203730" algn="l" defTabSz="81492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055952" indent="-203730" algn="l" defTabSz="81492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463411" indent="-203730" algn="l" defTabSz="81492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nl-NL" sz="3000" dirty="0">
                <a:solidFill>
                  <a:schemeClr val="bg1"/>
                </a:solidFill>
                <a:latin typeface="+mn-lt"/>
              </a:rPr>
              <a:t>Vooruitkijken, geen rapportage fabriek</a:t>
            </a:r>
            <a:endParaRPr lang="de-DE" sz="3000" dirty="0">
              <a:solidFill>
                <a:schemeClr val="bg1"/>
              </a:solidFill>
              <a:latin typeface="+mn-lt"/>
            </a:endParaRPr>
          </a:p>
        </p:txBody>
      </p:sp>
      <p:sp>
        <p:nvSpPr>
          <p:cNvPr id="6" name="Textplatzhalter 9">
            <a:extLst>
              <a:ext uri="{FF2B5EF4-FFF2-40B4-BE49-F238E27FC236}">
                <a16:creationId xmlns:a16="http://schemas.microsoft.com/office/drawing/2014/main" id="{0D7C0623-E5C8-4214-A0EF-DB88F8081752}"/>
              </a:ext>
            </a:extLst>
          </p:cNvPr>
          <p:cNvSpPr txBox="1">
            <a:spLocks/>
          </p:cNvSpPr>
          <p:nvPr/>
        </p:nvSpPr>
        <p:spPr>
          <a:xfrm>
            <a:off x="1471473" y="3429000"/>
            <a:ext cx="10033515" cy="1725513"/>
          </a:xfrm>
          <a:prstGeom prst="rect">
            <a:avLst/>
          </a:prstGeom>
        </p:spPr>
        <p:txBody>
          <a:bodyPr lIns="0" tIns="0" rIns="0" bIns="0" anchor="ctr" anchorCtr="0">
            <a:noAutofit/>
          </a:bodyPr>
          <a:lstStyle>
            <a:lvl1pPr marL="305595" indent="-305595" algn="l" defTabSz="81492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662123" indent="-254663" algn="l" defTabSz="814920" rtl="0" eaLnBrk="1" latinLnBrk="0" hangingPunct="1">
              <a:spcBef>
                <a:spcPct val="20000"/>
              </a:spcBef>
              <a:buFont typeface="Arial" panose="020B0604020202020204" pitchFamily="34" charset="0"/>
              <a:buChar char="–"/>
              <a:defRPr sz="2500" kern="1200">
                <a:solidFill>
                  <a:schemeClr val="tx1"/>
                </a:solidFill>
                <a:latin typeface="+mn-lt"/>
                <a:ea typeface="+mn-ea"/>
                <a:cs typeface="+mn-cs"/>
              </a:defRPr>
            </a:lvl2pPr>
            <a:lvl3pPr marL="1018651" indent="-203730" algn="l" defTabSz="814920"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3pPr>
            <a:lvl4pPr marL="1426110" indent="-203730" algn="l" defTabSz="81492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1833572" indent="-203730" algn="l" defTabSz="81492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241031" indent="-203730" algn="l" defTabSz="81492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648491" indent="-203730" algn="l" defTabSz="81492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055952" indent="-203730" algn="l" defTabSz="81492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463411" indent="-203730" algn="l" defTabSz="81492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nl-NL" sz="4400" dirty="0">
                <a:solidFill>
                  <a:schemeClr val="bg1"/>
                </a:solidFill>
                <a:latin typeface="+mj-lt"/>
              </a:rPr>
              <a:t>EENVOUD IN </a:t>
            </a:r>
          </a:p>
          <a:p>
            <a:pPr marL="0" indent="0" algn="r">
              <a:buNone/>
            </a:pPr>
            <a:r>
              <a:rPr lang="nl-NL" sz="4400" dirty="0">
                <a:solidFill>
                  <a:schemeClr val="bg1"/>
                </a:solidFill>
                <a:latin typeface="+mj-lt"/>
              </a:rPr>
              <a:t>PLANNING EN CONTROL</a:t>
            </a:r>
          </a:p>
        </p:txBody>
      </p:sp>
    </p:spTree>
    <p:extLst>
      <p:ext uri="{BB962C8B-B14F-4D97-AF65-F5344CB8AC3E}">
        <p14:creationId xmlns:p14="http://schemas.microsoft.com/office/powerpoint/2010/main" val="34764010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BBBDC9A5-B8D0-4BC2-9CA3-B783B420B9ED}"/>
              </a:ext>
            </a:extLst>
          </p:cNvPr>
          <p:cNvSpPr>
            <a:spLocks noGrp="1"/>
          </p:cNvSpPr>
          <p:nvPr>
            <p:ph type="body" sz="quarter" idx="19"/>
          </p:nvPr>
        </p:nvSpPr>
        <p:spPr/>
        <p:txBody>
          <a:bodyPr/>
          <a:lstStyle/>
          <a:p>
            <a:r>
              <a:rPr lang="nl-NL" dirty="0"/>
              <a:t>ONZE KLANTEN</a:t>
            </a:r>
          </a:p>
        </p:txBody>
      </p:sp>
      <p:pic>
        <p:nvPicPr>
          <p:cNvPr id="5" name="Afbeelding 4" descr="Afbeelding met persoon, binnen&#10;&#10;Automatisch gegenereerde beschrijving">
            <a:extLst>
              <a:ext uri="{FF2B5EF4-FFF2-40B4-BE49-F238E27FC236}">
                <a16:creationId xmlns:a16="http://schemas.microsoft.com/office/drawing/2014/main" id="{761A86AE-59E7-4FF6-8E87-847E259624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45286" y="1023050"/>
            <a:ext cx="4546713" cy="5834949"/>
          </a:xfrm>
          <a:prstGeom prst="rect">
            <a:avLst/>
          </a:prstGeom>
        </p:spPr>
      </p:pic>
      <p:pic>
        <p:nvPicPr>
          <p:cNvPr id="6" name="Afbeelding 5">
            <a:extLst>
              <a:ext uri="{FF2B5EF4-FFF2-40B4-BE49-F238E27FC236}">
                <a16:creationId xmlns:a16="http://schemas.microsoft.com/office/drawing/2014/main" id="{3A20D1C6-9BD8-48F4-9F97-1EA7E634B6A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07912" y="1978474"/>
            <a:ext cx="885995" cy="373780"/>
          </a:xfrm>
          <a:prstGeom prst="rect">
            <a:avLst/>
          </a:prstGeom>
        </p:spPr>
      </p:pic>
      <p:pic>
        <p:nvPicPr>
          <p:cNvPr id="7" name="Picture 2">
            <a:extLst>
              <a:ext uri="{FF2B5EF4-FFF2-40B4-BE49-F238E27FC236}">
                <a16:creationId xmlns:a16="http://schemas.microsoft.com/office/drawing/2014/main" id="{1324E787-C3EB-4E09-8F40-0151DAFBD0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3301459" y="2019023"/>
            <a:ext cx="1342900" cy="292682"/>
          </a:xfrm>
          <a:prstGeom prst="rect">
            <a:avLst/>
          </a:prstGeom>
          <a:noFill/>
          <a:extLst>
            <a:ext uri="{909E8E84-426E-40DD-AFC4-6F175D3DCCD1}">
              <a14:hiddenFill xmlns:a14="http://schemas.microsoft.com/office/drawing/2010/main">
                <a:solidFill>
                  <a:srgbClr val="FFFFFF"/>
                </a:solidFill>
              </a14:hiddenFill>
            </a:ext>
          </a:extLst>
        </p:spPr>
      </p:pic>
      <p:pic>
        <p:nvPicPr>
          <p:cNvPr id="8" name="Afbeelding 7">
            <a:extLst>
              <a:ext uri="{FF2B5EF4-FFF2-40B4-BE49-F238E27FC236}">
                <a16:creationId xmlns:a16="http://schemas.microsoft.com/office/drawing/2014/main" id="{8AFCB681-CA8C-4806-9B8A-29EEB2ED9801}"/>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492947" y="3920010"/>
            <a:ext cx="970460" cy="481582"/>
          </a:xfrm>
          <a:prstGeom prst="rect">
            <a:avLst/>
          </a:prstGeom>
        </p:spPr>
      </p:pic>
      <p:pic>
        <p:nvPicPr>
          <p:cNvPr id="9" name="Picture 21">
            <a:extLst>
              <a:ext uri="{FF2B5EF4-FFF2-40B4-BE49-F238E27FC236}">
                <a16:creationId xmlns:a16="http://schemas.microsoft.com/office/drawing/2014/main" id="{C71B7C9E-81E1-4070-8405-D0420F1B1B9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p:blipFill>
        <p:spPr bwMode="auto">
          <a:xfrm>
            <a:off x="6075794" y="1858976"/>
            <a:ext cx="908087" cy="612775"/>
          </a:xfrm>
          <a:prstGeom prst="rect">
            <a:avLst/>
          </a:prstGeom>
          <a:noFill/>
        </p:spPr>
      </p:pic>
      <p:pic>
        <p:nvPicPr>
          <p:cNvPr id="10" name="Afbeelding 9">
            <a:extLst>
              <a:ext uri="{FF2B5EF4-FFF2-40B4-BE49-F238E27FC236}">
                <a16:creationId xmlns:a16="http://schemas.microsoft.com/office/drawing/2014/main" id="{999BF9BE-9236-4C5C-A12E-5522AA7641C6}"/>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5029660" y="1893188"/>
            <a:ext cx="672206" cy="682549"/>
          </a:xfrm>
          <a:prstGeom prst="rect">
            <a:avLst/>
          </a:prstGeom>
        </p:spPr>
      </p:pic>
      <p:pic>
        <p:nvPicPr>
          <p:cNvPr id="11" name="Afbeelding 10">
            <a:extLst>
              <a:ext uri="{FF2B5EF4-FFF2-40B4-BE49-F238E27FC236}">
                <a16:creationId xmlns:a16="http://schemas.microsoft.com/office/drawing/2014/main" id="{731F551D-B931-433D-8C85-79AA21090800}"/>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3899424" y="3015190"/>
            <a:ext cx="1351500" cy="484949"/>
          </a:xfrm>
          <a:prstGeom prst="rect">
            <a:avLst/>
          </a:prstGeom>
        </p:spPr>
      </p:pic>
      <p:pic>
        <p:nvPicPr>
          <p:cNvPr id="12" name="Picture 2">
            <a:extLst>
              <a:ext uri="{FF2B5EF4-FFF2-40B4-BE49-F238E27FC236}">
                <a16:creationId xmlns:a16="http://schemas.microsoft.com/office/drawing/2014/main" id="{84A053E3-936E-47FD-831D-DECDFD32EA9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p:blipFill>
        <p:spPr bwMode="auto">
          <a:xfrm>
            <a:off x="716403" y="2939007"/>
            <a:ext cx="926393" cy="48999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a:extLst>
              <a:ext uri="{FF2B5EF4-FFF2-40B4-BE49-F238E27FC236}">
                <a16:creationId xmlns:a16="http://schemas.microsoft.com/office/drawing/2014/main" id="{495A422F-AAAA-468F-B529-1F2C35CC08D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p:blipFill>
        <p:spPr bwMode="auto">
          <a:xfrm>
            <a:off x="2143777" y="3001629"/>
            <a:ext cx="1094242" cy="364747"/>
          </a:xfrm>
          <a:prstGeom prst="rect">
            <a:avLst/>
          </a:prstGeom>
          <a:noFill/>
        </p:spPr>
      </p:pic>
      <p:pic>
        <p:nvPicPr>
          <p:cNvPr id="14" name="Picture 16">
            <a:extLst>
              <a:ext uri="{FF2B5EF4-FFF2-40B4-BE49-F238E27FC236}">
                <a16:creationId xmlns:a16="http://schemas.microsoft.com/office/drawing/2014/main" id="{FC3529FC-D0D8-4529-86EF-F3C26452AE6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p:blipFill>
        <p:spPr bwMode="auto">
          <a:xfrm>
            <a:off x="5552094" y="2951005"/>
            <a:ext cx="1367348" cy="57196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8">
            <a:extLst>
              <a:ext uri="{FF2B5EF4-FFF2-40B4-BE49-F238E27FC236}">
                <a16:creationId xmlns:a16="http://schemas.microsoft.com/office/drawing/2014/main" id="{29BDEA14-40A4-4419-8840-752FABA286B9}"/>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p:blipFill>
        <p:spPr bwMode="auto">
          <a:xfrm>
            <a:off x="2218897" y="1896417"/>
            <a:ext cx="667604" cy="66760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4">
            <a:extLst>
              <a:ext uri="{FF2B5EF4-FFF2-40B4-BE49-F238E27FC236}">
                <a16:creationId xmlns:a16="http://schemas.microsoft.com/office/drawing/2014/main" id="{072927B9-B763-470A-9E93-14E94839042F}"/>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p:blipFill>
        <p:spPr bwMode="auto">
          <a:xfrm>
            <a:off x="6035421" y="3950428"/>
            <a:ext cx="884021" cy="40323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0">
            <a:extLst>
              <a:ext uri="{FF2B5EF4-FFF2-40B4-BE49-F238E27FC236}">
                <a16:creationId xmlns:a16="http://schemas.microsoft.com/office/drawing/2014/main" id="{D7907BC2-C074-41F5-9B0C-0532BF93A5D3}"/>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p:blipFill>
        <p:spPr bwMode="auto">
          <a:xfrm>
            <a:off x="666564" y="3846293"/>
            <a:ext cx="1408077" cy="555299"/>
          </a:xfrm>
          <a:prstGeom prst="rect">
            <a:avLst/>
          </a:prstGeom>
          <a:noFill/>
          <a:extLst>
            <a:ext uri="{909E8E84-426E-40DD-AFC4-6F175D3DCCD1}">
              <a14:hiddenFill xmlns:a14="http://schemas.microsoft.com/office/drawing/2010/main">
                <a:solidFill>
                  <a:srgbClr val="FFFFFF"/>
                </a:solidFill>
              </a14:hiddenFill>
            </a:ext>
          </a:extLst>
        </p:spPr>
      </p:pic>
      <p:pic>
        <p:nvPicPr>
          <p:cNvPr id="21" name="Afbeelding 20">
            <a:extLst>
              <a:ext uri="{FF2B5EF4-FFF2-40B4-BE49-F238E27FC236}">
                <a16:creationId xmlns:a16="http://schemas.microsoft.com/office/drawing/2014/main" id="{5F7BFD8F-3146-4671-AFF2-7B6777481E5B}"/>
              </a:ext>
            </a:extLst>
          </p:cNvPr>
          <p:cNvPicPr>
            <a:picLocks noChangeAspect="1"/>
          </p:cNvPicPr>
          <p:nvPr/>
        </p:nvPicPr>
        <p:blipFill>
          <a:blip r:embed="rId15">
            <a:extLst>
              <a:ext uri="{28A0092B-C50C-407E-A947-70E740481C1C}">
                <a14:useLocalDpi xmlns:a14="http://schemas.microsoft.com/office/drawing/2010/main" val="0"/>
              </a:ext>
            </a:extLst>
          </a:blip>
          <a:srcRect/>
          <a:stretch/>
        </p:blipFill>
        <p:spPr>
          <a:xfrm>
            <a:off x="3956551" y="3920010"/>
            <a:ext cx="1523145" cy="481582"/>
          </a:xfrm>
          <a:prstGeom prst="rect">
            <a:avLst/>
          </a:prstGeom>
        </p:spPr>
      </p:pic>
      <p:pic>
        <p:nvPicPr>
          <p:cNvPr id="22" name="Afbeelding 21">
            <a:extLst>
              <a:ext uri="{FF2B5EF4-FFF2-40B4-BE49-F238E27FC236}">
                <a16:creationId xmlns:a16="http://schemas.microsoft.com/office/drawing/2014/main" id="{03616FDD-4B20-4608-85F0-F278021B0765}"/>
              </a:ext>
            </a:extLst>
          </p:cNvPr>
          <p:cNvPicPr>
            <a:picLocks noChangeAspect="1"/>
          </p:cNvPicPr>
          <p:nvPr/>
        </p:nvPicPr>
        <p:blipFill>
          <a:blip r:embed="rId16">
            <a:extLst>
              <a:ext uri="{28A0092B-C50C-407E-A947-70E740481C1C}">
                <a14:useLocalDpi xmlns:a14="http://schemas.microsoft.com/office/drawing/2010/main" val="0"/>
              </a:ext>
            </a:extLst>
          </a:blip>
          <a:srcRect/>
          <a:stretch/>
        </p:blipFill>
        <p:spPr>
          <a:xfrm>
            <a:off x="785301" y="4923039"/>
            <a:ext cx="991025" cy="706757"/>
          </a:xfrm>
          <a:prstGeom prst="rect">
            <a:avLst/>
          </a:prstGeom>
        </p:spPr>
      </p:pic>
      <p:pic>
        <p:nvPicPr>
          <p:cNvPr id="23" name="Afbeelding 22">
            <a:extLst>
              <a:ext uri="{FF2B5EF4-FFF2-40B4-BE49-F238E27FC236}">
                <a16:creationId xmlns:a16="http://schemas.microsoft.com/office/drawing/2014/main" id="{1A6B95BF-BDEB-44F8-8B28-43C983E870AB}"/>
              </a:ext>
            </a:extLst>
          </p:cNvPr>
          <p:cNvPicPr>
            <a:picLocks noChangeAspect="1"/>
          </p:cNvPicPr>
          <p:nvPr/>
        </p:nvPicPr>
        <p:blipFill>
          <a:blip r:embed="rId17">
            <a:extLst>
              <a:ext uri="{28A0092B-C50C-407E-A947-70E740481C1C}">
                <a14:useLocalDpi xmlns:a14="http://schemas.microsoft.com/office/drawing/2010/main" val="0"/>
              </a:ext>
            </a:extLst>
          </a:blip>
          <a:srcRect/>
          <a:stretch/>
        </p:blipFill>
        <p:spPr>
          <a:xfrm>
            <a:off x="2392302" y="4844107"/>
            <a:ext cx="1189846" cy="655563"/>
          </a:xfrm>
          <a:prstGeom prst="rect">
            <a:avLst/>
          </a:prstGeom>
        </p:spPr>
      </p:pic>
      <p:pic>
        <p:nvPicPr>
          <p:cNvPr id="24" name="Afbeelding 23">
            <a:extLst>
              <a:ext uri="{FF2B5EF4-FFF2-40B4-BE49-F238E27FC236}">
                <a16:creationId xmlns:a16="http://schemas.microsoft.com/office/drawing/2014/main" id="{0ED53740-7199-41B0-B320-CC5BEA478FEC}"/>
              </a:ext>
            </a:extLst>
          </p:cNvPr>
          <p:cNvPicPr>
            <a:picLocks noChangeAspect="1"/>
          </p:cNvPicPr>
          <p:nvPr/>
        </p:nvPicPr>
        <p:blipFill>
          <a:blip r:embed="rId18">
            <a:extLst>
              <a:ext uri="{28A0092B-C50C-407E-A947-70E740481C1C}">
                <a14:useLocalDpi xmlns:a14="http://schemas.microsoft.com/office/drawing/2010/main" val="0"/>
              </a:ext>
            </a:extLst>
          </a:blip>
          <a:srcRect/>
          <a:stretch/>
        </p:blipFill>
        <p:spPr>
          <a:xfrm>
            <a:off x="4198124" y="4984772"/>
            <a:ext cx="892470" cy="411449"/>
          </a:xfrm>
          <a:prstGeom prst="rect">
            <a:avLst/>
          </a:prstGeom>
        </p:spPr>
      </p:pic>
      <p:pic>
        <p:nvPicPr>
          <p:cNvPr id="25" name="Afbeelding 24">
            <a:extLst>
              <a:ext uri="{FF2B5EF4-FFF2-40B4-BE49-F238E27FC236}">
                <a16:creationId xmlns:a16="http://schemas.microsoft.com/office/drawing/2014/main" id="{B5531F73-831F-4D8B-A0D4-421D4CBDE64B}"/>
              </a:ext>
            </a:extLst>
          </p:cNvPr>
          <p:cNvPicPr>
            <a:picLocks noChangeAspect="1"/>
          </p:cNvPicPr>
          <p:nvPr/>
        </p:nvPicPr>
        <p:blipFill>
          <a:blip r:embed="rId19">
            <a:extLst>
              <a:ext uri="{28A0092B-C50C-407E-A947-70E740481C1C}">
                <a14:useLocalDpi xmlns:a14="http://schemas.microsoft.com/office/drawing/2010/main" val="0"/>
              </a:ext>
            </a:extLst>
          </a:blip>
          <a:srcRect/>
          <a:stretch/>
        </p:blipFill>
        <p:spPr>
          <a:xfrm>
            <a:off x="5599658" y="5058064"/>
            <a:ext cx="1429652" cy="227650"/>
          </a:xfrm>
          <a:prstGeom prst="rect">
            <a:avLst/>
          </a:prstGeom>
        </p:spPr>
      </p:pic>
    </p:spTree>
    <p:extLst>
      <p:ext uri="{BB962C8B-B14F-4D97-AF65-F5344CB8AC3E}">
        <p14:creationId xmlns:p14="http://schemas.microsoft.com/office/powerpoint/2010/main" val="16901662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9043E525-A4C3-43BA-AA1F-F94234FE84F9}"/>
              </a:ext>
            </a:extLst>
          </p:cNvPr>
          <p:cNvSpPr>
            <a:spLocks noGrp="1"/>
          </p:cNvSpPr>
          <p:nvPr>
            <p:ph type="body" sz="quarter" idx="19"/>
          </p:nvPr>
        </p:nvSpPr>
        <p:spPr/>
        <p:txBody>
          <a:bodyPr/>
          <a:lstStyle/>
          <a:p>
            <a:r>
              <a:rPr lang="nl-NL" dirty="0"/>
              <a:t>IMPLEMENTATIE PROCES</a:t>
            </a:r>
          </a:p>
        </p:txBody>
      </p:sp>
      <p:grpSp>
        <p:nvGrpSpPr>
          <p:cNvPr id="36" name="Groep 35">
            <a:extLst>
              <a:ext uri="{FF2B5EF4-FFF2-40B4-BE49-F238E27FC236}">
                <a16:creationId xmlns:a16="http://schemas.microsoft.com/office/drawing/2014/main" id="{62D0644A-CAEE-466C-A3DF-399F6622610E}"/>
              </a:ext>
            </a:extLst>
          </p:cNvPr>
          <p:cNvGrpSpPr/>
          <p:nvPr/>
        </p:nvGrpSpPr>
        <p:grpSpPr>
          <a:xfrm>
            <a:off x="1524574" y="3283652"/>
            <a:ext cx="5336295" cy="603323"/>
            <a:chOff x="2319230" y="3283652"/>
            <a:chExt cx="5336295" cy="603323"/>
          </a:xfrm>
        </p:grpSpPr>
        <p:grpSp>
          <p:nvGrpSpPr>
            <p:cNvPr id="13" name="Gruppieren 3">
              <a:extLst>
                <a:ext uri="{FF2B5EF4-FFF2-40B4-BE49-F238E27FC236}">
                  <a16:creationId xmlns:a16="http://schemas.microsoft.com/office/drawing/2014/main" id="{2BC2A0CC-CC09-403A-972F-5D2C2ABF0D4A}"/>
                </a:ext>
              </a:extLst>
            </p:cNvPr>
            <p:cNvGrpSpPr/>
            <p:nvPr/>
          </p:nvGrpSpPr>
          <p:grpSpPr>
            <a:xfrm>
              <a:off x="2319230" y="3283652"/>
              <a:ext cx="5336295" cy="603323"/>
              <a:chOff x="371473" y="2235021"/>
              <a:chExt cx="5336294" cy="603322"/>
            </a:xfrm>
          </p:grpSpPr>
          <p:sp>
            <p:nvSpPr>
              <p:cNvPr id="14" name="Textfeld 110">
                <a:extLst>
                  <a:ext uri="{FF2B5EF4-FFF2-40B4-BE49-F238E27FC236}">
                    <a16:creationId xmlns:a16="http://schemas.microsoft.com/office/drawing/2014/main" id="{3AEBD416-E665-420A-B0B2-2F33D6FA6D5A}"/>
                  </a:ext>
                </a:extLst>
              </p:cNvPr>
              <p:cNvSpPr txBox="1"/>
              <p:nvPr/>
            </p:nvSpPr>
            <p:spPr>
              <a:xfrm>
                <a:off x="1169660" y="2407822"/>
                <a:ext cx="4293882" cy="276999"/>
              </a:xfrm>
              <a:prstGeom prst="rect">
                <a:avLst/>
              </a:prstGeom>
              <a:noFill/>
            </p:spPr>
            <p:txBody>
              <a:bodyPr wrap="square" lIns="0" tIns="0" rIns="0" bIns="0" rtlCol="0">
                <a:spAutoFit/>
              </a:bodyPr>
              <a:lstStyle/>
              <a:p>
                <a:pPr defTabSz="914377"/>
                <a:r>
                  <a:rPr lang="nl-NL" dirty="0">
                    <a:solidFill>
                      <a:srgbClr val="282D5A"/>
                    </a:solidFill>
                    <a:latin typeface="Calibri Light"/>
                    <a:ea typeface="Verdana" panose="020B0604030504040204" pitchFamily="34" charset="0"/>
                    <a:cs typeface="Open Sans SemiBold" panose="020B0706030804020204" pitchFamily="34" charset="0"/>
                  </a:rPr>
                  <a:t>Opzet exploitatie begroting</a:t>
                </a:r>
              </a:p>
            </p:txBody>
          </p:sp>
          <p:sp>
            <p:nvSpPr>
              <p:cNvPr id="15" name="Rechteck 111">
                <a:extLst>
                  <a:ext uri="{FF2B5EF4-FFF2-40B4-BE49-F238E27FC236}">
                    <a16:creationId xmlns:a16="http://schemas.microsoft.com/office/drawing/2014/main" id="{F47D662B-2245-4199-8A99-B7D00E797BEB}"/>
                  </a:ext>
                </a:extLst>
              </p:cNvPr>
              <p:cNvSpPr/>
              <p:nvPr/>
            </p:nvSpPr>
            <p:spPr>
              <a:xfrm>
                <a:off x="1002451" y="2235021"/>
                <a:ext cx="4705316" cy="603322"/>
              </a:xfrm>
              <a:prstGeom prst="rect">
                <a:avLst/>
              </a:prstGeom>
              <a:noFill/>
              <a:ln w="12700">
                <a:solidFill>
                  <a:schemeClr val="accent6"/>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nl-NL">
                  <a:solidFill>
                    <a:srgbClr val="FFFFFF"/>
                  </a:solidFill>
                  <a:latin typeface="Calibri Light"/>
                </a:endParaRPr>
              </a:p>
            </p:txBody>
          </p:sp>
          <p:sp>
            <p:nvSpPr>
              <p:cNvPr id="16" name="Rechteck 112">
                <a:extLst>
                  <a:ext uri="{FF2B5EF4-FFF2-40B4-BE49-F238E27FC236}">
                    <a16:creationId xmlns:a16="http://schemas.microsoft.com/office/drawing/2014/main" id="{EB28D224-1F93-4CE5-B2A8-2CC9BC2B1448}"/>
                  </a:ext>
                </a:extLst>
              </p:cNvPr>
              <p:cNvSpPr/>
              <p:nvPr/>
            </p:nvSpPr>
            <p:spPr>
              <a:xfrm>
                <a:off x="371473" y="2235021"/>
                <a:ext cx="578287" cy="603322"/>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nl-NL">
                  <a:solidFill>
                    <a:srgbClr val="FFFFFF"/>
                  </a:solidFill>
                  <a:latin typeface="Calibri Light"/>
                </a:endParaRPr>
              </a:p>
            </p:txBody>
          </p:sp>
        </p:grpSp>
        <p:pic>
          <p:nvPicPr>
            <p:cNvPr id="3080" name="Picture 8">
              <a:extLst>
                <a:ext uri="{FF2B5EF4-FFF2-40B4-BE49-F238E27FC236}">
                  <a16:creationId xmlns:a16="http://schemas.microsoft.com/office/drawing/2014/main" id="{660BC880-4A7F-48AB-A2AC-61C45DD140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19230" y="3308687"/>
              <a:ext cx="578288" cy="57828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4" name="Groep 33">
            <a:extLst>
              <a:ext uri="{FF2B5EF4-FFF2-40B4-BE49-F238E27FC236}">
                <a16:creationId xmlns:a16="http://schemas.microsoft.com/office/drawing/2014/main" id="{6D3A15D6-34B3-4685-989F-6EE0853EEB74}"/>
              </a:ext>
            </a:extLst>
          </p:cNvPr>
          <p:cNvGrpSpPr/>
          <p:nvPr/>
        </p:nvGrpSpPr>
        <p:grpSpPr>
          <a:xfrm>
            <a:off x="262618" y="1429189"/>
            <a:ext cx="5336295" cy="603323"/>
            <a:chOff x="1057274" y="1429189"/>
            <a:chExt cx="5336295" cy="603323"/>
          </a:xfrm>
        </p:grpSpPr>
        <p:grpSp>
          <p:nvGrpSpPr>
            <p:cNvPr id="3" name="Gruppieren 3">
              <a:extLst>
                <a:ext uri="{FF2B5EF4-FFF2-40B4-BE49-F238E27FC236}">
                  <a16:creationId xmlns:a16="http://schemas.microsoft.com/office/drawing/2014/main" id="{7E6B91C9-9323-4AD8-9E07-E0B775D2EDB0}"/>
                </a:ext>
              </a:extLst>
            </p:cNvPr>
            <p:cNvGrpSpPr/>
            <p:nvPr/>
          </p:nvGrpSpPr>
          <p:grpSpPr>
            <a:xfrm>
              <a:off x="1057274" y="1429189"/>
              <a:ext cx="5336295" cy="603323"/>
              <a:chOff x="371473" y="2235021"/>
              <a:chExt cx="5336294" cy="603322"/>
            </a:xfrm>
          </p:grpSpPr>
          <p:sp>
            <p:nvSpPr>
              <p:cNvPr id="4" name="Textfeld 110">
                <a:extLst>
                  <a:ext uri="{FF2B5EF4-FFF2-40B4-BE49-F238E27FC236}">
                    <a16:creationId xmlns:a16="http://schemas.microsoft.com/office/drawing/2014/main" id="{6E3975CB-806B-41F6-A195-CC90D6D261F3}"/>
                  </a:ext>
                </a:extLst>
              </p:cNvPr>
              <p:cNvSpPr txBox="1"/>
              <p:nvPr/>
            </p:nvSpPr>
            <p:spPr>
              <a:xfrm>
                <a:off x="1169660" y="2407822"/>
                <a:ext cx="4293882" cy="276999"/>
              </a:xfrm>
              <a:prstGeom prst="rect">
                <a:avLst/>
              </a:prstGeom>
              <a:noFill/>
            </p:spPr>
            <p:txBody>
              <a:bodyPr wrap="square" lIns="0" tIns="0" rIns="0" bIns="0" rtlCol="0">
                <a:spAutoFit/>
              </a:bodyPr>
              <a:lstStyle/>
              <a:p>
                <a:pPr defTabSz="914377"/>
                <a:r>
                  <a:rPr lang="nl-NL" dirty="0">
                    <a:solidFill>
                      <a:srgbClr val="282D5A"/>
                    </a:solidFill>
                    <a:latin typeface="Calibri Light"/>
                    <a:ea typeface="Verdana" panose="020B0604030504040204" pitchFamily="34" charset="0"/>
                    <a:cs typeface="Open Sans SemiBold" panose="020B0706030804020204" pitchFamily="34" charset="0"/>
                  </a:rPr>
                  <a:t>Kick-off</a:t>
                </a:r>
              </a:p>
            </p:txBody>
          </p:sp>
          <p:sp>
            <p:nvSpPr>
              <p:cNvPr id="5" name="Rechteck 111">
                <a:extLst>
                  <a:ext uri="{FF2B5EF4-FFF2-40B4-BE49-F238E27FC236}">
                    <a16:creationId xmlns:a16="http://schemas.microsoft.com/office/drawing/2014/main" id="{C57D05BF-BBB8-4B49-B966-8D940EC8682E}"/>
                  </a:ext>
                </a:extLst>
              </p:cNvPr>
              <p:cNvSpPr/>
              <p:nvPr/>
            </p:nvSpPr>
            <p:spPr>
              <a:xfrm>
                <a:off x="1002451" y="2235021"/>
                <a:ext cx="4705316" cy="603322"/>
              </a:xfrm>
              <a:prstGeom prst="rect">
                <a:avLst/>
              </a:prstGeom>
              <a:noFill/>
              <a:ln w="12700">
                <a:solidFill>
                  <a:schemeClr val="accent6"/>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nl-NL">
                  <a:solidFill>
                    <a:srgbClr val="FFFFFF"/>
                  </a:solidFill>
                  <a:latin typeface="Calibri Light"/>
                </a:endParaRPr>
              </a:p>
            </p:txBody>
          </p:sp>
          <p:sp>
            <p:nvSpPr>
              <p:cNvPr id="6" name="Rechteck 112">
                <a:extLst>
                  <a:ext uri="{FF2B5EF4-FFF2-40B4-BE49-F238E27FC236}">
                    <a16:creationId xmlns:a16="http://schemas.microsoft.com/office/drawing/2014/main" id="{807CDA73-1DDF-4550-B4B0-942A1A6D3684}"/>
                  </a:ext>
                </a:extLst>
              </p:cNvPr>
              <p:cNvSpPr/>
              <p:nvPr/>
            </p:nvSpPr>
            <p:spPr>
              <a:xfrm>
                <a:off x="371473" y="2235021"/>
                <a:ext cx="578287" cy="603322"/>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nl-NL">
                  <a:solidFill>
                    <a:srgbClr val="FFFFFF"/>
                  </a:solidFill>
                  <a:latin typeface="Calibri Light"/>
                </a:endParaRPr>
              </a:p>
            </p:txBody>
          </p:sp>
        </p:grpSp>
        <p:pic>
          <p:nvPicPr>
            <p:cNvPr id="32" name="Picture 6">
              <a:extLst>
                <a:ext uri="{FF2B5EF4-FFF2-40B4-BE49-F238E27FC236}">
                  <a16:creationId xmlns:a16="http://schemas.microsoft.com/office/drawing/2014/main" id="{EA5E5E5A-F14F-4903-93AC-8E93006FE60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3245" y="1497844"/>
              <a:ext cx="532584" cy="46601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5" name="Groep 34">
            <a:extLst>
              <a:ext uri="{FF2B5EF4-FFF2-40B4-BE49-F238E27FC236}">
                <a16:creationId xmlns:a16="http://schemas.microsoft.com/office/drawing/2014/main" id="{04C76083-4ED2-4A6F-8FA8-B4D9A480AB30}"/>
              </a:ext>
            </a:extLst>
          </p:cNvPr>
          <p:cNvGrpSpPr/>
          <p:nvPr/>
        </p:nvGrpSpPr>
        <p:grpSpPr>
          <a:xfrm>
            <a:off x="893596" y="2358311"/>
            <a:ext cx="5336295" cy="603323"/>
            <a:chOff x="1688252" y="2358311"/>
            <a:chExt cx="5336295" cy="603323"/>
          </a:xfrm>
        </p:grpSpPr>
        <p:grpSp>
          <p:nvGrpSpPr>
            <p:cNvPr id="8" name="Gruppieren 3">
              <a:extLst>
                <a:ext uri="{FF2B5EF4-FFF2-40B4-BE49-F238E27FC236}">
                  <a16:creationId xmlns:a16="http://schemas.microsoft.com/office/drawing/2014/main" id="{2F754F07-A26A-4BF0-9BCA-968A31C3467B}"/>
                </a:ext>
              </a:extLst>
            </p:cNvPr>
            <p:cNvGrpSpPr/>
            <p:nvPr/>
          </p:nvGrpSpPr>
          <p:grpSpPr>
            <a:xfrm>
              <a:off x="1688252" y="2358311"/>
              <a:ext cx="5336295" cy="603323"/>
              <a:chOff x="371473" y="2235021"/>
              <a:chExt cx="5336294" cy="603322"/>
            </a:xfrm>
          </p:grpSpPr>
          <p:sp>
            <p:nvSpPr>
              <p:cNvPr id="9" name="Textfeld 110">
                <a:extLst>
                  <a:ext uri="{FF2B5EF4-FFF2-40B4-BE49-F238E27FC236}">
                    <a16:creationId xmlns:a16="http://schemas.microsoft.com/office/drawing/2014/main" id="{59DC017F-FF11-47C1-BE2B-1213FF70FC10}"/>
                  </a:ext>
                </a:extLst>
              </p:cNvPr>
              <p:cNvSpPr txBox="1"/>
              <p:nvPr/>
            </p:nvSpPr>
            <p:spPr>
              <a:xfrm>
                <a:off x="1169660" y="2407822"/>
                <a:ext cx="4293882" cy="276999"/>
              </a:xfrm>
              <a:prstGeom prst="rect">
                <a:avLst/>
              </a:prstGeom>
              <a:noFill/>
            </p:spPr>
            <p:txBody>
              <a:bodyPr wrap="square" lIns="0" tIns="0" rIns="0" bIns="0" rtlCol="0">
                <a:spAutoFit/>
              </a:bodyPr>
              <a:lstStyle/>
              <a:p>
                <a:pPr defTabSz="914377"/>
                <a:r>
                  <a:rPr lang="nl-NL" dirty="0">
                    <a:solidFill>
                      <a:srgbClr val="282D5A"/>
                    </a:solidFill>
                    <a:latin typeface="Calibri Light"/>
                    <a:ea typeface="Verdana" panose="020B0604030504040204" pitchFamily="34" charset="0"/>
                    <a:cs typeface="Open Sans SemiBold" panose="020B0706030804020204" pitchFamily="34" charset="0"/>
                  </a:rPr>
                  <a:t>Inrichting realisatie &amp; bestaande structuren</a:t>
                </a:r>
              </a:p>
            </p:txBody>
          </p:sp>
          <p:sp>
            <p:nvSpPr>
              <p:cNvPr id="10" name="Rechteck 111">
                <a:extLst>
                  <a:ext uri="{FF2B5EF4-FFF2-40B4-BE49-F238E27FC236}">
                    <a16:creationId xmlns:a16="http://schemas.microsoft.com/office/drawing/2014/main" id="{D7CFF841-22E4-4F15-92BE-3CCFB7D7AB76}"/>
                  </a:ext>
                </a:extLst>
              </p:cNvPr>
              <p:cNvSpPr/>
              <p:nvPr/>
            </p:nvSpPr>
            <p:spPr>
              <a:xfrm>
                <a:off x="1002451" y="2235021"/>
                <a:ext cx="4705316" cy="603322"/>
              </a:xfrm>
              <a:prstGeom prst="rect">
                <a:avLst/>
              </a:prstGeom>
              <a:noFill/>
              <a:ln w="12700">
                <a:solidFill>
                  <a:schemeClr val="accent6"/>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nl-NL">
                  <a:solidFill>
                    <a:srgbClr val="FFFFFF"/>
                  </a:solidFill>
                  <a:latin typeface="Calibri Light"/>
                </a:endParaRPr>
              </a:p>
            </p:txBody>
          </p:sp>
          <p:sp>
            <p:nvSpPr>
              <p:cNvPr id="11" name="Rechteck 112">
                <a:extLst>
                  <a:ext uri="{FF2B5EF4-FFF2-40B4-BE49-F238E27FC236}">
                    <a16:creationId xmlns:a16="http://schemas.microsoft.com/office/drawing/2014/main" id="{D5B8C963-9C3E-46E2-A86E-BF1B709BEF46}"/>
                  </a:ext>
                </a:extLst>
              </p:cNvPr>
              <p:cNvSpPr/>
              <p:nvPr/>
            </p:nvSpPr>
            <p:spPr>
              <a:xfrm>
                <a:off x="371473" y="2235021"/>
                <a:ext cx="578287" cy="603322"/>
              </a:xfrm>
              <a:prstGeom prst="rect">
                <a:avLst/>
              </a:prstGeom>
              <a:solidFill>
                <a:schemeClr val="accent2"/>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nl-NL" dirty="0">
                  <a:solidFill>
                    <a:srgbClr val="FFFFFF"/>
                  </a:solidFill>
                  <a:latin typeface="Calibri Light"/>
                </a:endParaRPr>
              </a:p>
            </p:txBody>
          </p:sp>
        </p:grpSp>
        <p:pic>
          <p:nvPicPr>
            <p:cNvPr id="3088" name="Picture 16">
              <a:extLst>
                <a:ext uri="{FF2B5EF4-FFF2-40B4-BE49-F238E27FC236}">
                  <a16:creationId xmlns:a16="http://schemas.microsoft.com/office/drawing/2014/main" id="{A504E6F3-7704-4362-8E50-867A90F7A8E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09423" y="2431291"/>
              <a:ext cx="557116" cy="45358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8" name="Groep 37">
            <a:extLst>
              <a:ext uri="{FF2B5EF4-FFF2-40B4-BE49-F238E27FC236}">
                <a16:creationId xmlns:a16="http://schemas.microsoft.com/office/drawing/2014/main" id="{AD773C4F-EFBB-4A99-925E-CD5160600BB0}"/>
              </a:ext>
            </a:extLst>
          </p:cNvPr>
          <p:cNvGrpSpPr/>
          <p:nvPr/>
        </p:nvGrpSpPr>
        <p:grpSpPr>
          <a:xfrm>
            <a:off x="2786530" y="5153141"/>
            <a:ext cx="5336295" cy="612962"/>
            <a:chOff x="3581186" y="5153141"/>
            <a:chExt cx="5336295" cy="612962"/>
          </a:xfrm>
        </p:grpSpPr>
        <p:grpSp>
          <p:nvGrpSpPr>
            <p:cNvPr id="23" name="Gruppieren 3">
              <a:extLst>
                <a:ext uri="{FF2B5EF4-FFF2-40B4-BE49-F238E27FC236}">
                  <a16:creationId xmlns:a16="http://schemas.microsoft.com/office/drawing/2014/main" id="{702980D1-F768-41FD-9FC8-DCEA8D96CE78}"/>
                </a:ext>
              </a:extLst>
            </p:cNvPr>
            <p:cNvGrpSpPr/>
            <p:nvPr/>
          </p:nvGrpSpPr>
          <p:grpSpPr>
            <a:xfrm>
              <a:off x="3581186" y="5153141"/>
              <a:ext cx="5336295" cy="603323"/>
              <a:chOff x="371473" y="2235021"/>
              <a:chExt cx="5336294" cy="603322"/>
            </a:xfrm>
          </p:grpSpPr>
          <p:sp>
            <p:nvSpPr>
              <p:cNvPr id="24" name="Textfeld 110">
                <a:extLst>
                  <a:ext uri="{FF2B5EF4-FFF2-40B4-BE49-F238E27FC236}">
                    <a16:creationId xmlns:a16="http://schemas.microsoft.com/office/drawing/2014/main" id="{61FE8CF5-DD9B-457D-96C8-E8086014FD9C}"/>
                  </a:ext>
                </a:extLst>
              </p:cNvPr>
              <p:cNvSpPr txBox="1"/>
              <p:nvPr/>
            </p:nvSpPr>
            <p:spPr>
              <a:xfrm>
                <a:off x="1169660" y="2407822"/>
                <a:ext cx="4293882" cy="276999"/>
              </a:xfrm>
              <a:prstGeom prst="rect">
                <a:avLst/>
              </a:prstGeom>
              <a:noFill/>
            </p:spPr>
            <p:txBody>
              <a:bodyPr wrap="square" lIns="0" tIns="0" rIns="0" bIns="0" rtlCol="0">
                <a:spAutoFit/>
              </a:bodyPr>
              <a:lstStyle/>
              <a:p>
                <a:pPr defTabSz="914377"/>
                <a:r>
                  <a:rPr lang="nl-NL" dirty="0">
                    <a:solidFill>
                      <a:srgbClr val="282D5A"/>
                    </a:solidFill>
                    <a:latin typeface="Calibri Light"/>
                    <a:ea typeface="Verdana" panose="020B0604030504040204" pitchFamily="34" charset="0"/>
                    <a:cs typeface="Open Sans SemiBold" panose="020B0706030804020204" pitchFamily="34" charset="0"/>
                  </a:rPr>
                  <a:t>Dry-run, documentatie, begeleiding go-live</a:t>
                </a:r>
              </a:p>
            </p:txBody>
          </p:sp>
          <p:sp>
            <p:nvSpPr>
              <p:cNvPr id="25" name="Rechteck 111">
                <a:extLst>
                  <a:ext uri="{FF2B5EF4-FFF2-40B4-BE49-F238E27FC236}">
                    <a16:creationId xmlns:a16="http://schemas.microsoft.com/office/drawing/2014/main" id="{7AF20599-42ED-46E0-9D97-589E510E647A}"/>
                  </a:ext>
                </a:extLst>
              </p:cNvPr>
              <p:cNvSpPr/>
              <p:nvPr/>
            </p:nvSpPr>
            <p:spPr>
              <a:xfrm>
                <a:off x="1002451" y="2235021"/>
                <a:ext cx="4705316" cy="603322"/>
              </a:xfrm>
              <a:prstGeom prst="rect">
                <a:avLst/>
              </a:prstGeom>
              <a:noFill/>
              <a:ln w="12700">
                <a:solidFill>
                  <a:schemeClr val="accent6"/>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nl-NL">
                  <a:solidFill>
                    <a:srgbClr val="FFFFFF"/>
                  </a:solidFill>
                  <a:latin typeface="Calibri Light"/>
                </a:endParaRPr>
              </a:p>
            </p:txBody>
          </p:sp>
          <p:sp>
            <p:nvSpPr>
              <p:cNvPr id="26" name="Rechteck 112">
                <a:extLst>
                  <a:ext uri="{FF2B5EF4-FFF2-40B4-BE49-F238E27FC236}">
                    <a16:creationId xmlns:a16="http://schemas.microsoft.com/office/drawing/2014/main" id="{89643680-1B57-4DFA-8BB2-D2699B948B4D}"/>
                  </a:ext>
                </a:extLst>
              </p:cNvPr>
              <p:cNvSpPr/>
              <p:nvPr/>
            </p:nvSpPr>
            <p:spPr>
              <a:xfrm>
                <a:off x="371473" y="2235021"/>
                <a:ext cx="578287" cy="603322"/>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nl-NL">
                  <a:solidFill>
                    <a:srgbClr val="FFFFFF"/>
                  </a:solidFill>
                  <a:latin typeface="Calibri Light"/>
                </a:endParaRPr>
              </a:p>
            </p:txBody>
          </p:sp>
        </p:grpSp>
        <p:pic>
          <p:nvPicPr>
            <p:cNvPr id="3090" name="Picture 18">
              <a:extLst>
                <a:ext uri="{FF2B5EF4-FFF2-40B4-BE49-F238E27FC236}">
                  <a16:creationId xmlns:a16="http://schemas.microsoft.com/office/drawing/2014/main" id="{E821FE77-561C-4E9D-A17A-83C1A962C31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0800000" flipV="1">
              <a:off x="3608437" y="5162779"/>
              <a:ext cx="526711" cy="60332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7" name="Groep 36">
            <a:extLst>
              <a:ext uri="{FF2B5EF4-FFF2-40B4-BE49-F238E27FC236}">
                <a16:creationId xmlns:a16="http://schemas.microsoft.com/office/drawing/2014/main" id="{2503ABE5-01DB-4642-AE72-18DB9EA97497}"/>
              </a:ext>
            </a:extLst>
          </p:cNvPr>
          <p:cNvGrpSpPr/>
          <p:nvPr/>
        </p:nvGrpSpPr>
        <p:grpSpPr>
          <a:xfrm>
            <a:off x="2155552" y="4208993"/>
            <a:ext cx="5336295" cy="603323"/>
            <a:chOff x="2950208" y="4208993"/>
            <a:chExt cx="5336295" cy="603323"/>
          </a:xfrm>
        </p:grpSpPr>
        <p:grpSp>
          <p:nvGrpSpPr>
            <p:cNvPr id="18" name="Gruppieren 3">
              <a:extLst>
                <a:ext uri="{FF2B5EF4-FFF2-40B4-BE49-F238E27FC236}">
                  <a16:creationId xmlns:a16="http://schemas.microsoft.com/office/drawing/2014/main" id="{6B5F38C2-B48C-41EE-8F58-6CFA2EF71A05}"/>
                </a:ext>
              </a:extLst>
            </p:cNvPr>
            <p:cNvGrpSpPr/>
            <p:nvPr/>
          </p:nvGrpSpPr>
          <p:grpSpPr>
            <a:xfrm>
              <a:off x="2950208" y="4208993"/>
              <a:ext cx="5336295" cy="603323"/>
              <a:chOff x="371473" y="2235021"/>
              <a:chExt cx="5336294" cy="603322"/>
            </a:xfrm>
          </p:grpSpPr>
          <p:sp>
            <p:nvSpPr>
              <p:cNvPr id="19" name="Textfeld 110">
                <a:extLst>
                  <a:ext uri="{FF2B5EF4-FFF2-40B4-BE49-F238E27FC236}">
                    <a16:creationId xmlns:a16="http://schemas.microsoft.com/office/drawing/2014/main" id="{38CCF1D0-FC61-431D-9441-8A708081F87F}"/>
                  </a:ext>
                </a:extLst>
              </p:cNvPr>
              <p:cNvSpPr txBox="1"/>
              <p:nvPr/>
            </p:nvSpPr>
            <p:spPr>
              <a:xfrm>
                <a:off x="1169660" y="2407822"/>
                <a:ext cx="4293882" cy="276999"/>
              </a:xfrm>
              <a:prstGeom prst="rect">
                <a:avLst/>
              </a:prstGeom>
              <a:noFill/>
            </p:spPr>
            <p:txBody>
              <a:bodyPr wrap="square" lIns="0" tIns="0" rIns="0" bIns="0" rtlCol="0">
                <a:spAutoFit/>
              </a:bodyPr>
              <a:lstStyle/>
              <a:p>
                <a:pPr defTabSz="914377"/>
                <a:r>
                  <a:rPr lang="nl-NL" dirty="0">
                    <a:solidFill>
                      <a:srgbClr val="282D5A"/>
                    </a:solidFill>
                    <a:latin typeface="Calibri Light"/>
                    <a:ea typeface="Verdana" panose="020B0604030504040204" pitchFamily="34" charset="0"/>
                    <a:cs typeface="Open Sans SemiBold" panose="020B0706030804020204" pitchFamily="34" charset="0"/>
                  </a:rPr>
                  <a:t>Meerjarenraming &amp; kasstroom prognose</a:t>
                </a:r>
              </a:p>
            </p:txBody>
          </p:sp>
          <p:sp>
            <p:nvSpPr>
              <p:cNvPr id="20" name="Rechteck 111">
                <a:extLst>
                  <a:ext uri="{FF2B5EF4-FFF2-40B4-BE49-F238E27FC236}">
                    <a16:creationId xmlns:a16="http://schemas.microsoft.com/office/drawing/2014/main" id="{F9EF3977-D627-43C0-AE3E-182D60BA1282}"/>
                  </a:ext>
                </a:extLst>
              </p:cNvPr>
              <p:cNvSpPr/>
              <p:nvPr/>
            </p:nvSpPr>
            <p:spPr>
              <a:xfrm>
                <a:off x="1002451" y="2235021"/>
                <a:ext cx="4705316" cy="603322"/>
              </a:xfrm>
              <a:prstGeom prst="rect">
                <a:avLst/>
              </a:prstGeom>
              <a:noFill/>
              <a:ln w="12700">
                <a:solidFill>
                  <a:schemeClr val="accent6"/>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nl-NL">
                  <a:solidFill>
                    <a:srgbClr val="FFFFFF"/>
                  </a:solidFill>
                  <a:latin typeface="Calibri Light"/>
                </a:endParaRPr>
              </a:p>
            </p:txBody>
          </p:sp>
          <p:sp>
            <p:nvSpPr>
              <p:cNvPr id="21" name="Rechteck 112">
                <a:extLst>
                  <a:ext uri="{FF2B5EF4-FFF2-40B4-BE49-F238E27FC236}">
                    <a16:creationId xmlns:a16="http://schemas.microsoft.com/office/drawing/2014/main" id="{5DB803FC-D0D9-40C3-B3BA-093EE446D58C}"/>
                  </a:ext>
                </a:extLst>
              </p:cNvPr>
              <p:cNvSpPr/>
              <p:nvPr/>
            </p:nvSpPr>
            <p:spPr>
              <a:xfrm>
                <a:off x="371473" y="2235021"/>
                <a:ext cx="578287" cy="603322"/>
              </a:xfrm>
              <a:prstGeom prst="rect">
                <a:avLst/>
              </a:prstGeom>
              <a:solidFill>
                <a:schemeClr val="accent2"/>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nl-NL">
                  <a:solidFill>
                    <a:srgbClr val="FFFFFF"/>
                  </a:solidFill>
                  <a:latin typeface="Calibri Light"/>
                </a:endParaRPr>
              </a:p>
            </p:txBody>
          </p:sp>
        </p:grpSp>
        <p:pic>
          <p:nvPicPr>
            <p:cNvPr id="3092" name="Picture 20">
              <a:extLst>
                <a:ext uri="{FF2B5EF4-FFF2-40B4-BE49-F238E27FC236}">
                  <a16:creationId xmlns:a16="http://schemas.microsoft.com/office/drawing/2014/main" id="{ED44F0CB-72CC-4DE0-90A3-753C82FDAAA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20276" y="4267766"/>
              <a:ext cx="438150" cy="485775"/>
            </a:xfrm>
            <a:prstGeom prst="rect">
              <a:avLst/>
            </a:prstGeom>
            <a:noFill/>
            <a:extLst>
              <a:ext uri="{909E8E84-426E-40DD-AFC4-6F175D3DCCD1}">
                <a14:hiddenFill xmlns:a14="http://schemas.microsoft.com/office/drawing/2010/main">
                  <a:solidFill>
                    <a:srgbClr val="FFFFFF"/>
                  </a:solidFill>
                </a14:hiddenFill>
              </a:ext>
            </a:extLst>
          </p:spPr>
        </p:pic>
      </p:grpSp>
      <p:pic>
        <p:nvPicPr>
          <p:cNvPr id="40" name="Afbeelding 39" descr="Afbeelding met persoon, licht, zwemmen, bril&#10;&#10;Automatisch gegenereerde beschrijving">
            <a:extLst>
              <a:ext uri="{FF2B5EF4-FFF2-40B4-BE49-F238E27FC236}">
                <a16:creationId xmlns:a16="http://schemas.microsoft.com/office/drawing/2014/main" id="{C4BFBCA2-B06A-426F-B89A-5893CF61073B}"/>
              </a:ext>
            </a:extLst>
          </p:cNvPr>
          <p:cNvPicPr>
            <a:picLocks noChangeAspect="1"/>
          </p:cNvPicPr>
          <p:nvPr/>
        </p:nvPicPr>
        <p:blipFill rotWithShape="1">
          <a:blip r:embed="rId8">
            <a:extLst>
              <a:ext uri="{28A0092B-C50C-407E-A947-70E740481C1C}">
                <a14:useLocalDpi xmlns:a14="http://schemas.microsoft.com/office/drawing/2010/main" val="0"/>
              </a:ext>
            </a:extLst>
          </a:blip>
          <a:srcRect l="11620" r="44243"/>
          <a:stretch/>
        </p:blipFill>
        <p:spPr>
          <a:xfrm>
            <a:off x="8175517" y="783771"/>
            <a:ext cx="4016484" cy="6074229"/>
          </a:xfrm>
          <a:prstGeom prst="rect">
            <a:avLst/>
          </a:prstGeom>
        </p:spPr>
      </p:pic>
    </p:spTree>
    <p:extLst>
      <p:ext uri="{BB962C8B-B14F-4D97-AF65-F5344CB8AC3E}">
        <p14:creationId xmlns:p14="http://schemas.microsoft.com/office/powerpoint/2010/main" val="760649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1000"/>
                                        <p:tgtEl>
                                          <p:spTgt spid="34"/>
                                        </p:tgtEl>
                                      </p:cBhvr>
                                    </p:animEffect>
                                    <p:anim calcmode="lin" valueType="num">
                                      <p:cBhvr>
                                        <p:cTn id="8" dur="1000" fill="hold"/>
                                        <p:tgtEl>
                                          <p:spTgt spid="34"/>
                                        </p:tgtEl>
                                        <p:attrNameLst>
                                          <p:attrName>ppt_x</p:attrName>
                                        </p:attrNameLst>
                                      </p:cBhvr>
                                      <p:tavLst>
                                        <p:tav tm="0">
                                          <p:val>
                                            <p:strVal val="#ppt_x"/>
                                          </p:val>
                                        </p:tav>
                                        <p:tav tm="100000">
                                          <p:val>
                                            <p:strVal val="#ppt_x"/>
                                          </p:val>
                                        </p:tav>
                                      </p:tavLst>
                                    </p:anim>
                                    <p:anim calcmode="lin" valueType="num">
                                      <p:cBhvr>
                                        <p:cTn id="9" dur="1000" fill="hold"/>
                                        <p:tgtEl>
                                          <p:spTgt spid="3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fade">
                                      <p:cBhvr>
                                        <p:cTn id="13" dur="1000"/>
                                        <p:tgtEl>
                                          <p:spTgt spid="35"/>
                                        </p:tgtEl>
                                      </p:cBhvr>
                                    </p:animEffect>
                                    <p:anim calcmode="lin" valueType="num">
                                      <p:cBhvr>
                                        <p:cTn id="14" dur="1000" fill="hold"/>
                                        <p:tgtEl>
                                          <p:spTgt spid="35"/>
                                        </p:tgtEl>
                                        <p:attrNameLst>
                                          <p:attrName>ppt_x</p:attrName>
                                        </p:attrNameLst>
                                      </p:cBhvr>
                                      <p:tavLst>
                                        <p:tav tm="0">
                                          <p:val>
                                            <p:strVal val="#ppt_x"/>
                                          </p:val>
                                        </p:tav>
                                        <p:tav tm="100000">
                                          <p:val>
                                            <p:strVal val="#ppt_x"/>
                                          </p:val>
                                        </p:tav>
                                      </p:tavLst>
                                    </p:anim>
                                    <p:anim calcmode="lin" valueType="num">
                                      <p:cBhvr>
                                        <p:cTn id="15" dur="1000" fill="hold"/>
                                        <p:tgtEl>
                                          <p:spTgt spid="35"/>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fade">
                                      <p:cBhvr>
                                        <p:cTn id="19" dur="1000"/>
                                        <p:tgtEl>
                                          <p:spTgt spid="36"/>
                                        </p:tgtEl>
                                      </p:cBhvr>
                                    </p:animEffect>
                                    <p:anim calcmode="lin" valueType="num">
                                      <p:cBhvr>
                                        <p:cTn id="20" dur="1000" fill="hold"/>
                                        <p:tgtEl>
                                          <p:spTgt spid="36"/>
                                        </p:tgtEl>
                                        <p:attrNameLst>
                                          <p:attrName>ppt_x</p:attrName>
                                        </p:attrNameLst>
                                      </p:cBhvr>
                                      <p:tavLst>
                                        <p:tav tm="0">
                                          <p:val>
                                            <p:strVal val="#ppt_x"/>
                                          </p:val>
                                        </p:tav>
                                        <p:tav tm="100000">
                                          <p:val>
                                            <p:strVal val="#ppt_x"/>
                                          </p:val>
                                        </p:tav>
                                      </p:tavLst>
                                    </p:anim>
                                    <p:anim calcmode="lin" valueType="num">
                                      <p:cBhvr>
                                        <p:cTn id="21" dur="1000" fill="hold"/>
                                        <p:tgtEl>
                                          <p:spTgt spid="36"/>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nodeType="afterEffect">
                                  <p:stCondLst>
                                    <p:cond delay="0"/>
                                  </p:stCondLst>
                                  <p:childTnLst>
                                    <p:set>
                                      <p:cBhvr>
                                        <p:cTn id="24" dur="1" fill="hold">
                                          <p:stCondLst>
                                            <p:cond delay="0"/>
                                          </p:stCondLst>
                                        </p:cTn>
                                        <p:tgtEl>
                                          <p:spTgt spid="37"/>
                                        </p:tgtEl>
                                        <p:attrNameLst>
                                          <p:attrName>style.visibility</p:attrName>
                                        </p:attrNameLst>
                                      </p:cBhvr>
                                      <p:to>
                                        <p:strVal val="visible"/>
                                      </p:to>
                                    </p:set>
                                    <p:animEffect transition="in" filter="fade">
                                      <p:cBhvr>
                                        <p:cTn id="25" dur="1000"/>
                                        <p:tgtEl>
                                          <p:spTgt spid="37"/>
                                        </p:tgtEl>
                                      </p:cBhvr>
                                    </p:animEffect>
                                    <p:anim calcmode="lin" valueType="num">
                                      <p:cBhvr>
                                        <p:cTn id="26" dur="1000" fill="hold"/>
                                        <p:tgtEl>
                                          <p:spTgt spid="37"/>
                                        </p:tgtEl>
                                        <p:attrNameLst>
                                          <p:attrName>ppt_x</p:attrName>
                                        </p:attrNameLst>
                                      </p:cBhvr>
                                      <p:tavLst>
                                        <p:tav tm="0">
                                          <p:val>
                                            <p:strVal val="#ppt_x"/>
                                          </p:val>
                                        </p:tav>
                                        <p:tav tm="100000">
                                          <p:val>
                                            <p:strVal val="#ppt_x"/>
                                          </p:val>
                                        </p:tav>
                                      </p:tavLst>
                                    </p:anim>
                                    <p:anim calcmode="lin" valueType="num">
                                      <p:cBhvr>
                                        <p:cTn id="27" dur="1000" fill="hold"/>
                                        <p:tgtEl>
                                          <p:spTgt spid="37"/>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2" presetClass="entr" presetSubtype="0" fill="hold" nodeType="afterEffect">
                                  <p:stCondLst>
                                    <p:cond delay="0"/>
                                  </p:stCondLst>
                                  <p:childTnLst>
                                    <p:set>
                                      <p:cBhvr>
                                        <p:cTn id="30" dur="1" fill="hold">
                                          <p:stCondLst>
                                            <p:cond delay="0"/>
                                          </p:stCondLst>
                                        </p:cTn>
                                        <p:tgtEl>
                                          <p:spTgt spid="38"/>
                                        </p:tgtEl>
                                        <p:attrNameLst>
                                          <p:attrName>style.visibility</p:attrName>
                                        </p:attrNameLst>
                                      </p:cBhvr>
                                      <p:to>
                                        <p:strVal val="visible"/>
                                      </p:to>
                                    </p:set>
                                    <p:animEffect transition="in" filter="fade">
                                      <p:cBhvr>
                                        <p:cTn id="31" dur="1000"/>
                                        <p:tgtEl>
                                          <p:spTgt spid="38"/>
                                        </p:tgtEl>
                                      </p:cBhvr>
                                    </p:animEffect>
                                    <p:anim calcmode="lin" valueType="num">
                                      <p:cBhvr>
                                        <p:cTn id="32" dur="1000" fill="hold"/>
                                        <p:tgtEl>
                                          <p:spTgt spid="38"/>
                                        </p:tgtEl>
                                        <p:attrNameLst>
                                          <p:attrName>ppt_x</p:attrName>
                                        </p:attrNameLst>
                                      </p:cBhvr>
                                      <p:tavLst>
                                        <p:tav tm="0">
                                          <p:val>
                                            <p:strVal val="#ppt_x"/>
                                          </p:val>
                                        </p:tav>
                                        <p:tav tm="100000">
                                          <p:val>
                                            <p:strVal val="#ppt_x"/>
                                          </p:val>
                                        </p:tav>
                                      </p:tavLst>
                                    </p:anim>
                                    <p:anim calcmode="lin" valueType="num">
                                      <p:cBhvr>
                                        <p:cTn id="33"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A69DE897-3A44-4848-B499-85759ADFE34A}"/>
              </a:ext>
            </a:extLst>
          </p:cNvPr>
          <p:cNvSpPr>
            <a:spLocks noGrp="1"/>
          </p:cNvSpPr>
          <p:nvPr>
            <p:ph type="body" sz="quarter" idx="19"/>
          </p:nvPr>
        </p:nvSpPr>
        <p:spPr>
          <a:xfrm>
            <a:off x="336781" y="495835"/>
            <a:ext cx="7610476" cy="612775"/>
          </a:xfrm>
        </p:spPr>
        <p:txBody>
          <a:bodyPr/>
          <a:lstStyle/>
          <a:p>
            <a:r>
              <a:rPr lang="de-DE" dirty="0"/>
              <a:t>MEDIA EN ANDER REFERENTIE MATERIAAL</a:t>
            </a:r>
          </a:p>
          <a:p>
            <a:endParaRPr lang="de-DE" dirty="0"/>
          </a:p>
        </p:txBody>
      </p:sp>
      <p:sp>
        <p:nvSpPr>
          <p:cNvPr id="16" name="Rechteck 21">
            <a:extLst>
              <a:ext uri="{FF2B5EF4-FFF2-40B4-BE49-F238E27FC236}">
                <a16:creationId xmlns:a16="http://schemas.microsoft.com/office/drawing/2014/main" id="{0E733EF2-BD55-4F0F-9D9D-2332927DF0BB}"/>
              </a:ext>
            </a:extLst>
          </p:cNvPr>
          <p:cNvSpPr/>
          <p:nvPr/>
        </p:nvSpPr>
        <p:spPr>
          <a:xfrm>
            <a:off x="872249" y="1485421"/>
            <a:ext cx="4528188" cy="482359"/>
          </a:xfrm>
          <a:prstGeom prst="rect">
            <a:avLst/>
          </a:prstGeom>
          <a:solidFill>
            <a:schemeClr val="accent1"/>
          </a:solidFill>
          <a:ln w="12700">
            <a:no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Ins="336000" rtlCol="0" anchor="ctr"/>
          <a:lstStyle/>
          <a:p>
            <a:pPr algn="ctr" defTabSz="1086533"/>
            <a:r>
              <a:rPr lang="de-DE" sz="2667" dirty="0">
                <a:solidFill>
                  <a:srgbClr val="FFFFFF"/>
                </a:solidFill>
                <a:latin typeface="Calibri Light"/>
              </a:rPr>
              <a:t>Videos</a:t>
            </a:r>
          </a:p>
        </p:txBody>
      </p:sp>
      <p:sp>
        <p:nvSpPr>
          <p:cNvPr id="22" name="Rechteck 22">
            <a:extLst>
              <a:ext uri="{FF2B5EF4-FFF2-40B4-BE49-F238E27FC236}">
                <a16:creationId xmlns:a16="http://schemas.microsoft.com/office/drawing/2014/main" id="{7060A55C-4393-473A-8410-E984045A9960}"/>
              </a:ext>
            </a:extLst>
          </p:cNvPr>
          <p:cNvSpPr/>
          <p:nvPr/>
        </p:nvSpPr>
        <p:spPr>
          <a:xfrm>
            <a:off x="879626" y="4275151"/>
            <a:ext cx="4513431" cy="482359"/>
          </a:xfrm>
          <a:prstGeom prst="rect">
            <a:avLst/>
          </a:prstGeom>
          <a:solidFill>
            <a:srgbClr val="871E5F"/>
          </a:solidFill>
          <a:ln w="12700">
            <a:no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Ins="336000" rtlCol="0" anchor="ctr"/>
          <a:lstStyle/>
          <a:p>
            <a:pPr algn="ctr" defTabSz="1086533"/>
            <a:r>
              <a:rPr lang="de-DE" sz="2667" dirty="0">
                <a:solidFill>
                  <a:srgbClr val="FFFFFF"/>
                </a:solidFill>
                <a:latin typeface="Calibri Light"/>
              </a:rPr>
              <a:t>Referenties</a:t>
            </a:r>
          </a:p>
        </p:txBody>
      </p:sp>
      <p:sp>
        <p:nvSpPr>
          <p:cNvPr id="2" name="Tekstvak 1">
            <a:extLst>
              <a:ext uri="{FF2B5EF4-FFF2-40B4-BE49-F238E27FC236}">
                <a16:creationId xmlns:a16="http://schemas.microsoft.com/office/drawing/2014/main" id="{3C26CB20-7AC2-495B-B920-520753CA85C6}"/>
              </a:ext>
            </a:extLst>
          </p:cNvPr>
          <p:cNvSpPr txBox="1"/>
          <p:nvPr/>
        </p:nvSpPr>
        <p:spPr>
          <a:xfrm>
            <a:off x="633534" y="2069463"/>
            <a:ext cx="5093047" cy="1748107"/>
          </a:xfrm>
          <a:prstGeom prst="rect">
            <a:avLst/>
          </a:prstGeom>
          <a:noFill/>
        </p:spPr>
        <p:txBody>
          <a:bodyPr wrap="square" lIns="0" tIns="0" rIns="0" bIns="0" rtlCol="0">
            <a:spAutoFit/>
          </a:bodyPr>
          <a:lstStyle/>
          <a:p>
            <a:pPr marL="896626" lvl="2" indent="-353359" defTabSz="1451189">
              <a:spcBef>
                <a:spcPct val="20000"/>
              </a:spcBef>
              <a:spcAft>
                <a:spcPts val="800"/>
              </a:spcAft>
              <a:buClr>
                <a:srgbClr val="A5027D"/>
              </a:buClr>
              <a:buFont typeface="Arial" panose="020B0604020202020204" pitchFamily="34" charset="0"/>
              <a:buChar char="•"/>
            </a:pPr>
            <a:r>
              <a:rPr lang="nl-NL" sz="2000" dirty="0">
                <a:solidFill>
                  <a:srgbClr val="002448"/>
                </a:solidFill>
                <a:latin typeface="Calibri Light"/>
              </a:rPr>
              <a:t>Planner functionaliteiten:          </a:t>
            </a:r>
            <a:r>
              <a:rPr lang="nl-NL" sz="2000" dirty="0">
                <a:solidFill>
                  <a:srgbClr val="002448"/>
                </a:solidFill>
                <a:latin typeface="Calibri Light"/>
                <a:hlinkClick r:id="rId3">
                  <a:extLst>
                    <a:ext uri="{A12FA001-AC4F-418D-AE19-62706E023703}">
                      <ahyp:hlinkClr xmlns:ahyp="http://schemas.microsoft.com/office/drawing/2018/hyperlinkcolor" val="tx"/>
                    </a:ext>
                  </a:extLst>
                </a:hlinkClick>
              </a:rPr>
              <a:t>Video</a:t>
            </a:r>
            <a:endParaRPr lang="nl-NL" sz="2000" dirty="0">
              <a:solidFill>
                <a:srgbClr val="002448"/>
              </a:solidFill>
              <a:latin typeface="Calibri Light"/>
            </a:endParaRPr>
          </a:p>
          <a:p>
            <a:pPr marL="896626" lvl="2" indent="-353359" defTabSz="1451189">
              <a:spcBef>
                <a:spcPct val="20000"/>
              </a:spcBef>
              <a:spcAft>
                <a:spcPts val="800"/>
              </a:spcAft>
              <a:buClr>
                <a:srgbClr val="A5027D"/>
              </a:buClr>
              <a:buFont typeface="Arial" panose="020B0604020202020204" pitchFamily="34" charset="0"/>
              <a:buChar char="•"/>
            </a:pPr>
            <a:r>
              <a:rPr lang="nl-NL" sz="2000" dirty="0">
                <a:solidFill>
                  <a:srgbClr val="002448"/>
                </a:solidFill>
                <a:latin typeface="Calibri Light"/>
              </a:rPr>
              <a:t>Reporting functionaliteiten:      </a:t>
            </a:r>
            <a:r>
              <a:rPr lang="nl-NL" sz="2000" dirty="0">
                <a:solidFill>
                  <a:srgbClr val="002448"/>
                </a:solidFill>
                <a:latin typeface="Calibri Light"/>
                <a:hlinkClick r:id="rId4">
                  <a:extLst>
                    <a:ext uri="{A12FA001-AC4F-418D-AE19-62706E023703}">
                      <ahyp:hlinkClr xmlns:ahyp="http://schemas.microsoft.com/office/drawing/2018/hyperlinkcolor" val="tx"/>
                    </a:ext>
                  </a:extLst>
                </a:hlinkClick>
              </a:rPr>
              <a:t>Video</a:t>
            </a:r>
            <a:endParaRPr lang="nl-NL" sz="2000" dirty="0">
              <a:solidFill>
                <a:srgbClr val="002448"/>
              </a:solidFill>
              <a:latin typeface="Calibri Light"/>
            </a:endParaRPr>
          </a:p>
          <a:p>
            <a:pPr marL="896626" lvl="2" indent="-353359" defTabSz="1451189">
              <a:spcBef>
                <a:spcPct val="20000"/>
              </a:spcBef>
              <a:spcAft>
                <a:spcPts val="800"/>
              </a:spcAft>
              <a:buClr>
                <a:srgbClr val="A5027D"/>
              </a:buClr>
              <a:buFont typeface="Arial" panose="020B0604020202020204" pitchFamily="34" charset="0"/>
              <a:buChar char="•"/>
            </a:pPr>
            <a:r>
              <a:rPr lang="nl-NL" sz="2000" dirty="0">
                <a:solidFill>
                  <a:srgbClr val="002448"/>
                </a:solidFill>
              </a:rPr>
              <a:t>Consolidatie functionaliteiten</a:t>
            </a:r>
            <a:r>
              <a:rPr lang="nl-NL" sz="2133" dirty="0">
                <a:solidFill>
                  <a:srgbClr val="002448"/>
                </a:solidFill>
              </a:rPr>
              <a:t>: </a:t>
            </a:r>
            <a:r>
              <a:rPr lang="nl-NL" sz="2133" dirty="0">
                <a:solidFill>
                  <a:srgbClr val="282D5A"/>
                </a:solidFill>
              </a:rPr>
              <a:t> </a:t>
            </a:r>
            <a:r>
              <a:rPr lang="nl-NL" sz="2000" dirty="0">
                <a:solidFill>
                  <a:srgbClr val="282D5A"/>
                </a:solidFill>
                <a:hlinkClick r:id="rId5">
                  <a:extLst>
                    <a:ext uri="{A12FA001-AC4F-418D-AE19-62706E023703}">
                      <ahyp:hlinkClr xmlns:ahyp="http://schemas.microsoft.com/office/drawing/2018/hyperlinkcolor" val="tx"/>
                    </a:ext>
                  </a:extLst>
                </a:hlinkClick>
              </a:rPr>
              <a:t>Video</a:t>
            </a:r>
            <a:r>
              <a:rPr lang="nl-NL" sz="2133" dirty="0">
                <a:solidFill>
                  <a:srgbClr val="282D5A"/>
                </a:solidFill>
              </a:rPr>
              <a:t> </a:t>
            </a:r>
            <a:endParaRPr lang="nl-NL" sz="2000" dirty="0">
              <a:solidFill>
                <a:srgbClr val="002448"/>
              </a:solidFill>
              <a:latin typeface="Calibri Light"/>
            </a:endParaRPr>
          </a:p>
          <a:p>
            <a:pPr marL="543267" lvl="2" defTabSz="1451189">
              <a:spcBef>
                <a:spcPct val="20000"/>
              </a:spcBef>
              <a:spcAft>
                <a:spcPts val="800"/>
              </a:spcAft>
              <a:buClr>
                <a:srgbClr val="A5027D"/>
              </a:buClr>
            </a:pPr>
            <a:r>
              <a:rPr lang="nl-NL" sz="2000" dirty="0">
                <a:solidFill>
                  <a:srgbClr val="002448"/>
                </a:solidFill>
                <a:latin typeface="Calibri Light"/>
              </a:rPr>
              <a:t>	 </a:t>
            </a:r>
            <a:endParaRPr lang="nl-NL" sz="2000" dirty="0">
              <a:solidFill>
                <a:srgbClr val="FFFFFF"/>
              </a:solidFill>
              <a:latin typeface="Calibri Light"/>
              <a:ea typeface="Open Sans SemiBold" panose="020B0706030804020204" pitchFamily="34" charset="0"/>
              <a:cs typeface="Open Sans SemiBold" panose="020B0706030804020204" pitchFamily="34" charset="0"/>
            </a:endParaRPr>
          </a:p>
        </p:txBody>
      </p:sp>
      <p:grpSp>
        <p:nvGrpSpPr>
          <p:cNvPr id="27" name="Gruppieren 17">
            <a:extLst>
              <a:ext uri="{FF2B5EF4-FFF2-40B4-BE49-F238E27FC236}">
                <a16:creationId xmlns:a16="http://schemas.microsoft.com/office/drawing/2014/main" id="{762C5E07-9232-42DC-85C9-845EBC25E774}"/>
              </a:ext>
            </a:extLst>
          </p:cNvPr>
          <p:cNvGrpSpPr/>
          <p:nvPr/>
        </p:nvGrpSpPr>
        <p:grpSpPr>
          <a:xfrm>
            <a:off x="1162055" y="5179860"/>
            <a:ext cx="1584000" cy="1248000"/>
            <a:chOff x="2771800" y="3507812"/>
            <a:chExt cx="1188000" cy="936000"/>
          </a:xfrm>
        </p:grpSpPr>
        <p:sp>
          <p:nvSpPr>
            <p:cNvPr id="28" name="Rechteck 10">
              <a:extLst>
                <a:ext uri="{FF2B5EF4-FFF2-40B4-BE49-F238E27FC236}">
                  <a16:creationId xmlns:a16="http://schemas.microsoft.com/office/drawing/2014/main" id="{EAB6D457-EF71-44E7-9303-E68EFDF36A87}"/>
                </a:ext>
              </a:extLst>
            </p:cNvPr>
            <p:cNvSpPr/>
            <p:nvPr/>
          </p:nvSpPr>
          <p:spPr>
            <a:xfrm>
              <a:off x="2771800" y="3507812"/>
              <a:ext cx="1188000" cy="936000"/>
            </a:xfrm>
            <a:prstGeom prst="rect">
              <a:avLst/>
            </a:prstGeom>
            <a:solidFill>
              <a:schemeClr val="bg1"/>
            </a:solidFill>
            <a:ln w="9525">
              <a:solidFill>
                <a:srgbClr val="BFCBD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43266" lvl="2" defTabSz="1451189">
                <a:lnSpc>
                  <a:spcPct val="150000"/>
                </a:lnSpc>
                <a:spcBef>
                  <a:spcPct val="20000"/>
                </a:spcBef>
                <a:spcAft>
                  <a:spcPts val="800"/>
                </a:spcAft>
                <a:buClr>
                  <a:srgbClr val="A5027D"/>
                </a:buClr>
              </a:pPr>
              <a:endParaRPr lang="nl-NL" sz="1600" dirty="0">
                <a:solidFill>
                  <a:srgbClr val="FFFFFF"/>
                </a:solidFill>
                <a:latin typeface="Calibri Light"/>
              </a:endParaRPr>
            </a:p>
          </p:txBody>
        </p:sp>
        <p:pic>
          <p:nvPicPr>
            <p:cNvPr id="29" name="Grafik 3">
              <a:extLst>
                <a:ext uri="{FF2B5EF4-FFF2-40B4-BE49-F238E27FC236}">
                  <a16:creationId xmlns:a16="http://schemas.microsoft.com/office/drawing/2014/main" id="{55EF1B24-5760-475D-9452-4C378A45B885}"/>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3064017" y="3589088"/>
              <a:ext cx="596400" cy="596400"/>
            </a:xfrm>
            <a:prstGeom prst="rect">
              <a:avLst/>
            </a:prstGeom>
          </p:spPr>
        </p:pic>
      </p:grpSp>
      <p:grpSp>
        <p:nvGrpSpPr>
          <p:cNvPr id="30" name="Gruppieren 25">
            <a:extLst>
              <a:ext uri="{FF2B5EF4-FFF2-40B4-BE49-F238E27FC236}">
                <a16:creationId xmlns:a16="http://schemas.microsoft.com/office/drawing/2014/main" id="{8C494507-8DA7-4790-ABE4-FEB547201E22}"/>
              </a:ext>
            </a:extLst>
          </p:cNvPr>
          <p:cNvGrpSpPr/>
          <p:nvPr/>
        </p:nvGrpSpPr>
        <p:grpSpPr>
          <a:xfrm>
            <a:off x="3215680" y="5157192"/>
            <a:ext cx="1584000" cy="1248000"/>
            <a:chOff x="7389540" y="3579862"/>
            <a:chExt cx="1188000" cy="936000"/>
          </a:xfrm>
        </p:grpSpPr>
        <p:sp>
          <p:nvSpPr>
            <p:cNvPr id="33" name="Rechteck 18">
              <a:extLst>
                <a:ext uri="{FF2B5EF4-FFF2-40B4-BE49-F238E27FC236}">
                  <a16:creationId xmlns:a16="http://schemas.microsoft.com/office/drawing/2014/main" id="{5C2DC5E4-3645-4183-99F8-D3B56BF0A797}"/>
                </a:ext>
              </a:extLst>
            </p:cNvPr>
            <p:cNvSpPr/>
            <p:nvPr/>
          </p:nvSpPr>
          <p:spPr>
            <a:xfrm>
              <a:off x="7389540" y="3579862"/>
              <a:ext cx="1188000" cy="936000"/>
            </a:xfrm>
            <a:prstGeom prst="rect">
              <a:avLst/>
            </a:prstGeom>
            <a:solidFill>
              <a:schemeClr val="bg1"/>
            </a:solidFill>
            <a:ln w="9525">
              <a:solidFill>
                <a:srgbClr val="BFCBD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43266" lvl="2" defTabSz="1451189">
                <a:lnSpc>
                  <a:spcPct val="150000"/>
                </a:lnSpc>
                <a:spcBef>
                  <a:spcPct val="20000"/>
                </a:spcBef>
                <a:spcAft>
                  <a:spcPts val="800"/>
                </a:spcAft>
                <a:buClr>
                  <a:srgbClr val="A5027D"/>
                </a:buClr>
              </a:pPr>
              <a:endParaRPr lang="nl-NL" sz="1600" dirty="0">
                <a:solidFill>
                  <a:srgbClr val="FFFFFF"/>
                </a:solidFill>
                <a:latin typeface="Calibri Light"/>
              </a:endParaRPr>
            </a:p>
          </p:txBody>
        </p:sp>
        <p:pic>
          <p:nvPicPr>
            <p:cNvPr id="34" name="Grafik 6">
              <a:extLst>
                <a:ext uri="{FF2B5EF4-FFF2-40B4-BE49-F238E27FC236}">
                  <a16:creationId xmlns:a16="http://schemas.microsoft.com/office/drawing/2014/main" id="{1DF27E20-BABD-4570-9235-52AA90E1213B}"/>
                </a:ext>
              </a:extLst>
            </p:cNvPr>
            <p:cNvPicPr>
              <a:picLocks noChangeAspect="1"/>
            </p:cNvPicPr>
            <p:nvPr/>
          </p:nvPicPr>
          <p:blipFill rotWithShape="1">
            <a:blip r:embed="rId7">
              <a:extLst>
                <a:ext uri="{28A0092B-C50C-407E-A947-70E740481C1C}">
                  <a14:useLocalDpi xmlns:a14="http://schemas.microsoft.com/office/drawing/2010/main" val="0"/>
                </a:ext>
              </a:extLst>
            </a:blip>
            <a:srcRect/>
            <a:stretch/>
          </p:blipFill>
          <p:spPr>
            <a:xfrm>
              <a:off x="7789513" y="3708270"/>
              <a:ext cx="418688" cy="418688"/>
            </a:xfrm>
            <a:prstGeom prst="rect">
              <a:avLst/>
            </a:prstGeom>
          </p:spPr>
        </p:pic>
      </p:grpSp>
      <p:grpSp>
        <p:nvGrpSpPr>
          <p:cNvPr id="35" name="Gruppieren 21">
            <a:extLst>
              <a:ext uri="{FF2B5EF4-FFF2-40B4-BE49-F238E27FC236}">
                <a16:creationId xmlns:a16="http://schemas.microsoft.com/office/drawing/2014/main" id="{7D886B57-DD72-4504-B687-C58D2A5D4156}"/>
              </a:ext>
            </a:extLst>
          </p:cNvPr>
          <p:cNvGrpSpPr/>
          <p:nvPr/>
        </p:nvGrpSpPr>
        <p:grpSpPr>
          <a:xfrm>
            <a:off x="5269305" y="5157192"/>
            <a:ext cx="1584000" cy="1248000"/>
            <a:chOff x="5364088" y="3900645"/>
            <a:chExt cx="1188000" cy="936000"/>
          </a:xfrm>
        </p:grpSpPr>
        <p:sp>
          <p:nvSpPr>
            <p:cNvPr id="36" name="Rechteck 22">
              <a:extLst>
                <a:ext uri="{FF2B5EF4-FFF2-40B4-BE49-F238E27FC236}">
                  <a16:creationId xmlns:a16="http://schemas.microsoft.com/office/drawing/2014/main" id="{2CFBB710-9A39-4265-9028-DF786AA561D4}"/>
                </a:ext>
              </a:extLst>
            </p:cNvPr>
            <p:cNvSpPr/>
            <p:nvPr/>
          </p:nvSpPr>
          <p:spPr>
            <a:xfrm>
              <a:off x="5364088" y="3900645"/>
              <a:ext cx="1188000" cy="936000"/>
            </a:xfrm>
            <a:prstGeom prst="rect">
              <a:avLst/>
            </a:prstGeom>
            <a:solidFill>
              <a:schemeClr val="bg1"/>
            </a:solidFill>
            <a:ln w="9525">
              <a:solidFill>
                <a:srgbClr val="BFCBD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43266" lvl="2" defTabSz="1451189">
                <a:lnSpc>
                  <a:spcPct val="150000"/>
                </a:lnSpc>
                <a:spcBef>
                  <a:spcPct val="20000"/>
                </a:spcBef>
                <a:spcAft>
                  <a:spcPts val="800"/>
                </a:spcAft>
                <a:buClr>
                  <a:srgbClr val="A5027D"/>
                </a:buClr>
              </a:pPr>
              <a:endParaRPr lang="nl-NL" sz="1600" dirty="0">
                <a:solidFill>
                  <a:srgbClr val="FFFFFF"/>
                </a:solidFill>
                <a:latin typeface="Calibri Light"/>
              </a:endParaRPr>
            </a:p>
          </p:txBody>
        </p:sp>
        <p:pic>
          <p:nvPicPr>
            <p:cNvPr id="37" name="Grafik 8">
              <a:extLst>
                <a:ext uri="{FF2B5EF4-FFF2-40B4-BE49-F238E27FC236}">
                  <a16:creationId xmlns:a16="http://schemas.microsoft.com/office/drawing/2014/main" id="{DAAF8F51-BCEB-45F1-8142-1886DB3EF41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720383" y="3975812"/>
              <a:ext cx="475410" cy="475410"/>
            </a:xfrm>
            <a:prstGeom prst="rect">
              <a:avLst/>
            </a:prstGeom>
          </p:spPr>
        </p:pic>
      </p:grpSp>
      <p:sp>
        <p:nvSpPr>
          <p:cNvPr id="38" name="Textfeld 11">
            <a:extLst>
              <a:ext uri="{FF2B5EF4-FFF2-40B4-BE49-F238E27FC236}">
                <a16:creationId xmlns:a16="http://schemas.microsoft.com/office/drawing/2014/main" id="{F56B06D7-5354-4E54-BCAD-4E3ED5BBE235}"/>
              </a:ext>
            </a:extLst>
          </p:cNvPr>
          <p:cNvSpPr txBox="1"/>
          <p:nvPr/>
        </p:nvSpPr>
        <p:spPr>
          <a:xfrm>
            <a:off x="1404737" y="5956556"/>
            <a:ext cx="1089081" cy="338554"/>
          </a:xfrm>
          <a:prstGeom prst="rect">
            <a:avLst/>
          </a:prstGeom>
          <a:noFill/>
        </p:spPr>
        <p:txBody>
          <a:bodyPr wrap="none" rtlCol="0">
            <a:spAutoFit/>
          </a:bodyPr>
          <a:lstStyle/>
          <a:p>
            <a:pPr defTabSz="1086533"/>
            <a:r>
              <a:rPr lang="nl-NL" sz="1600" dirty="0">
                <a:solidFill>
                  <a:srgbClr val="282D5A"/>
                </a:solidFill>
                <a:latin typeface="Calibri Light"/>
                <a:hlinkClick r:id="rId9">
                  <a:extLst>
                    <a:ext uri="{A12FA001-AC4F-418D-AE19-62706E023703}">
                      <ahyp:hlinkClr xmlns:ahyp="http://schemas.microsoft.com/office/drawing/2018/hyperlinkcolor" val="tx"/>
                    </a:ext>
                  </a:extLst>
                </a:hlinkClick>
              </a:rPr>
              <a:t>case study</a:t>
            </a:r>
            <a:r>
              <a:rPr lang="nl-NL" sz="1600" dirty="0">
                <a:solidFill>
                  <a:srgbClr val="282D5A"/>
                </a:solidFill>
                <a:latin typeface="Calibri Light"/>
              </a:rPr>
              <a:t> </a:t>
            </a:r>
          </a:p>
        </p:txBody>
      </p:sp>
      <p:sp>
        <p:nvSpPr>
          <p:cNvPr id="17" name="Textfeld 12">
            <a:extLst>
              <a:ext uri="{FF2B5EF4-FFF2-40B4-BE49-F238E27FC236}">
                <a16:creationId xmlns:a16="http://schemas.microsoft.com/office/drawing/2014/main" id="{B0769B6C-56E6-4ECF-AC20-4C3C26ECF01F}"/>
              </a:ext>
            </a:extLst>
          </p:cNvPr>
          <p:cNvSpPr txBox="1"/>
          <p:nvPr/>
        </p:nvSpPr>
        <p:spPr>
          <a:xfrm>
            <a:off x="3470393" y="5956558"/>
            <a:ext cx="1042593" cy="338554"/>
          </a:xfrm>
          <a:prstGeom prst="rect">
            <a:avLst/>
          </a:prstGeom>
          <a:noFill/>
        </p:spPr>
        <p:txBody>
          <a:bodyPr wrap="none" rtlCol="0">
            <a:spAutoFit/>
          </a:bodyPr>
          <a:lstStyle/>
          <a:p>
            <a:pPr defTabSz="1086533"/>
            <a:r>
              <a:rPr lang="nl-NL" sz="1600" dirty="0">
                <a:solidFill>
                  <a:srgbClr val="282D5A"/>
                </a:solidFill>
                <a:latin typeface="Calibri Light"/>
                <a:hlinkClick r:id="rId10">
                  <a:extLst>
                    <a:ext uri="{A12FA001-AC4F-418D-AE19-62706E023703}">
                      <ahyp:hlinkClr xmlns:ahyp="http://schemas.microsoft.com/office/drawing/2018/hyperlinkcolor" val="tx"/>
                    </a:ext>
                  </a:extLst>
                </a:hlinkClick>
              </a:rPr>
              <a:t>case study</a:t>
            </a:r>
            <a:endParaRPr lang="nl-NL" sz="1600" dirty="0">
              <a:solidFill>
                <a:srgbClr val="282D5A"/>
              </a:solidFill>
              <a:latin typeface="Calibri Light"/>
            </a:endParaRPr>
          </a:p>
        </p:txBody>
      </p:sp>
      <p:sp>
        <p:nvSpPr>
          <p:cNvPr id="19" name="Textfeld 13">
            <a:extLst>
              <a:ext uri="{FF2B5EF4-FFF2-40B4-BE49-F238E27FC236}">
                <a16:creationId xmlns:a16="http://schemas.microsoft.com/office/drawing/2014/main" id="{717AF58A-F0E2-406B-A89F-5DAE2AE391D2}"/>
              </a:ext>
            </a:extLst>
          </p:cNvPr>
          <p:cNvSpPr txBox="1"/>
          <p:nvPr/>
        </p:nvSpPr>
        <p:spPr>
          <a:xfrm>
            <a:off x="5486234" y="5956558"/>
            <a:ext cx="1089081" cy="338554"/>
          </a:xfrm>
          <a:prstGeom prst="rect">
            <a:avLst/>
          </a:prstGeom>
          <a:noFill/>
        </p:spPr>
        <p:txBody>
          <a:bodyPr wrap="none" rtlCol="0">
            <a:spAutoFit/>
          </a:bodyPr>
          <a:lstStyle/>
          <a:p>
            <a:pPr defTabSz="1086533"/>
            <a:r>
              <a:rPr lang="nl-NL" sz="1600" dirty="0">
                <a:solidFill>
                  <a:srgbClr val="282D5A"/>
                </a:solidFill>
                <a:latin typeface="Calibri Light"/>
                <a:hlinkClick r:id="rId11">
                  <a:extLst>
                    <a:ext uri="{A12FA001-AC4F-418D-AE19-62706E023703}">
                      <ahyp:hlinkClr xmlns:ahyp="http://schemas.microsoft.com/office/drawing/2018/hyperlinkcolor" val="tx"/>
                    </a:ext>
                  </a:extLst>
                </a:hlinkClick>
              </a:rPr>
              <a:t>case study</a:t>
            </a:r>
            <a:r>
              <a:rPr lang="nl-NL" sz="1600" dirty="0">
                <a:solidFill>
                  <a:srgbClr val="282D5A"/>
                </a:solidFill>
                <a:latin typeface="Calibri Light"/>
              </a:rPr>
              <a:t> </a:t>
            </a:r>
            <a:endParaRPr lang="de-DE" sz="1600" dirty="0">
              <a:solidFill>
                <a:srgbClr val="282D5A"/>
              </a:solidFill>
              <a:latin typeface="Calibri Light"/>
            </a:endParaRPr>
          </a:p>
        </p:txBody>
      </p:sp>
    </p:spTree>
    <p:extLst>
      <p:ext uri="{BB962C8B-B14F-4D97-AF65-F5344CB8AC3E}">
        <p14:creationId xmlns:p14="http://schemas.microsoft.com/office/powerpoint/2010/main" val="3186474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500"/>
                                        <p:tgtEl>
                                          <p:spTgt spid="22"/>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fade">
                                      <p:cBhvr>
                                        <p:cTn id="23" dur="500"/>
                                        <p:tgtEl>
                                          <p:spTgt spid="30"/>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fade">
                                      <p:cBhvr>
                                        <p:cTn id="27" dur="500"/>
                                        <p:tgtEl>
                                          <p:spTgt spid="35"/>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8"/>
                                        </p:tgtEl>
                                        <p:attrNameLst>
                                          <p:attrName>style.visibility</p:attrName>
                                        </p:attrNameLst>
                                      </p:cBhvr>
                                      <p:to>
                                        <p:strVal val="visible"/>
                                      </p:to>
                                    </p:set>
                                    <p:animEffect transition="in" filter="fade">
                                      <p:cBhvr>
                                        <p:cTn id="30" dur="500"/>
                                        <p:tgtEl>
                                          <p:spTgt spid="38"/>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500"/>
                                        <p:tgtEl>
                                          <p:spTgt spid="17"/>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2" grpId="0" animBg="1"/>
      <p:bldP spid="2" grpId="0"/>
      <p:bldP spid="38" grpId="0"/>
      <p:bldP spid="17" grpId="0"/>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platzhalter 2">
            <a:extLst>
              <a:ext uri="{FF2B5EF4-FFF2-40B4-BE49-F238E27FC236}">
                <a16:creationId xmlns:a16="http://schemas.microsoft.com/office/drawing/2014/main" id="{F8184419-2D0C-421D-BB32-7D2FCA12C6FB}"/>
              </a:ext>
            </a:extLst>
          </p:cNvPr>
          <p:cNvSpPr txBox="1">
            <a:spLocks/>
          </p:cNvSpPr>
          <p:nvPr/>
        </p:nvSpPr>
        <p:spPr>
          <a:xfrm>
            <a:off x="353912" y="410275"/>
            <a:ext cx="10273579" cy="970291"/>
          </a:xfrm>
          <a:prstGeom prst="rect">
            <a:avLst/>
          </a:prstGeom>
        </p:spPr>
        <p:txBody>
          <a:bodyPr lIns="0" tIns="108000" bIns="0"/>
          <a:lstStyle>
            <a:lvl1pPr marL="0" indent="0" algn="l" defTabSz="914400" rtl="0" eaLnBrk="1" latinLnBrk="0" hangingPunct="1">
              <a:lnSpc>
                <a:spcPct val="90000"/>
              </a:lnSpc>
              <a:spcBef>
                <a:spcPts val="1000"/>
              </a:spcBef>
              <a:buFont typeface="Open Sans" panose="020B0606030504020204" pitchFamily="34" charset="0"/>
              <a:buNone/>
              <a:defRPr sz="3000" kern="120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Open Sans" panose="020B0606030504020204" pitchFamily="34" charset="0"/>
              <a:buChar char="•"/>
              <a:defRPr sz="2400" kern="1200">
                <a:solidFill>
                  <a:schemeClr val="accent1"/>
                </a:solidFill>
                <a:latin typeface="+mn-lt"/>
                <a:ea typeface="+mn-ea"/>
                <a:cs typeface="+mn-cs"/>
              </a:defRPr>
            </a:lvl2pPr>
            <a:lvl3pPr marL="1143000" indent="-228600" algn="l" defTabSz="914400" rtl="0" eaLnBrk="1" latinLnBrk="0" hangingPunct="1">
              <a:lnSpc>
                <a:spcPct val="90000"/>
              </a:lnSpc>
              <a:spcBef>
                <a:spcPts val="500"/>
              </a:spcBef>
              <a:buFont typeface="Open Sans" panose="020B0606030504020204" pitchFamily="34" charset="0"/>
              <a:buChar char="•"/>
              <a:defRPr sz="2000" kern="1200">
                <a:solidFill>
                  <a:schemeClr val="accent1"/>
                </a:solidFill>
                <a:latin typeface="+mn-lt"/>
                <a:ea typeface="+mn-ea"/>
                <a:cs typeface="+mn-cs"/>
              </a:defRPr>
            </a:lvl3pPr>
            <a:lvl4pPr marL="1600200" indent="-228600" algn="l" defTabSz="914400" rtl="0" eaLnBrk="1" latinLnBrk="0" hangingPunct="1">
              <a:lnSpc>
                <a:spcPct val="90000"/>
              </a:lnSpc>
              <a:spcBef>
                <a:spcPts val="500"/>
              </a:spcBef>
              <a:buFont typeface="Open Sans" panose="020B0606030504020204" pitchFamily="34" charset="0"/>
              <a:buChar char="•"/>
              <a:defRPr sz="1800" kern="1200">
                <a:solidFill>
                  <a:schemeClr val="accent1"/>
                </a:solidFill>
                <a:latin typeface="+mn-lt"/>
                <a:ea typeface="+mn-ea"/>
                <a:cs typeface="+mn-cs"/>
              </a:defRPr>
            </a:lvl4pPr>
            <a:lvl5pPr marL="2057400" indent="-228600" algn="l" defTabSz="914400" rtl="0" eaLnBrk="1" latinLnBrk="0" hangingPunct="1">
              <a:lnSpc>
                <a:spcPct val="90000"/>
              </a:lnSpc>
              <a:spcBef>
                <a:spcPts val="500"/>
              </a:spcBef>
              <a:buFont typeface="Open Sans" panose="020B0606030504020204" pitchFamily="34" charset="0"/>
              <a:buChar char="•"/>
              <a:defRPr sz="18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1219170" rtl="0" eaLnBrk="1" fontAlgn="auto" latinLnBrk="0" hangingPunct="1">
              <a:lnSpc>
                <a:spcPct val="90000"/>
              </a:lnSpc>
              <a:spcBef>
                <a:spcPts val="1333"/>
              </a:spcBef>
              <a:spcAft>
                <a:spcPts val="0"/>
              </a:spcAft>
              <a:buClrTx/>
              <a:buSzTx/>
              <a:buFont typeface="Open Sans" panose="020B0606030504020204" pitchFamily="34" charset="0"/>
              <a:buNone/>
              <a:tabLst/>
              <a:defRPr/>
            </a:pPr>
            <a:r>
              <a:rPr kumimoji="0" lang="nl-NL" sz="3000" b="0" i="0" u="none" strike="noStrike" kern="1200" cap="none" spc="0" normalizeH="0" baseline="0" noProof="0">
                <a:ln>
                  <a:noFill/>
                </a:ln>
                <a:solidFill>
                  <a:srgbClr val="282D5A"/>
                </a:solidFill>
                <a:effectLst/>
                <a:uLnTx/>
                <a:uFillTx/>
                <a:latin typeface="Calibri Light"/>
                <a:ea typeface="+mn-ea"/>
                <a:cs typeface="+mn-cs"/>
              </a:rPr>
              <a:t>Je implementeert LucaNet sneller dan verwacht</a:t>
            </a:r>
          </a:p>
        </p:txBody>
      </p:sp>
      <p:sp>
        <p:nvSpPr>
          <p:cNvPr id="9" name="Rechteck 8">
            <a:extLst>
              <a:ext uri="{FF2B5EF4-FFF2-40B4-BE49-F238E27FC236}">
                <a16:creationId xmlns:a16="http://schemas.microsoft.com/office/drawing/2014/main" id="{5774BE0A-2B4C-4C09-83C9-EA10C6C6F1CB}"/>
              </a:ext>
            </a:extLst>
          </p:cNvPr>
          <p:cNvSpPr/>
          <p:nvPr/>
        </p:nvSpPr>
        <p:spPr>
          <a:xfrm>
            <a:off x="6096000" y="3823678"/>
            <a:ext cx="5416484" cy="2462213"/>
          </a:xfrm>
          <a:prstGeom prst="rect">
            <a:avLst/>
          </a:prstGeom>
        </p:spPr>
        <p:txBody>
          <a:bodyPr wrap="square">
            <a:spAutoFit/>
          </a:bodyPr>
          <a:lstStyle/>
          <a:p>
            <a:pPr marL="0" marR="0" lvl="0" indent="0" algn="r" defTabSz="1086533" rtl="0" eaLnBrk="1" fontAlgn="auto" latinLnBrk="0" hangingPunct="1">
              <a:lnSpc>
                <a:spcPct val="100000"/>
              </a:lnSpc>
              <a:spcBef>
                <a:spcPts val="0"/>
              </a:spcBef>
              <a:spcAft>
                <a:spcPts val="0"/>
              </a:spcAft>
              <a:buClrTx/>
              <a:buSzTx/>
              <a:buFontTx/>
              <a:buNone/>
              <a:tabLst/>
              <a:defRPr/>
            </a:pPr>
            <a:r>
              <a:rPr kumimoji="0" lang="nl-NL" sz="2200" b="0" i="0" u="none" strike="noStrike" kern="1200" cap="none" spc="0" normalizeH="0" baseline="0" noProof="0" dirty="0">
                <a:ln>
                  <a:noFill/>
                </a:ln>
                <a:solidFill>
                  <a:srgbClr val="FFFFFF"/>
                </a:solidFill>
                <a:effectLst/>
                <a:uLnTx/>
                <a:uFillTx/>
                <a:latin typeface="Calibri Light"/>
                <a:ea typeface="+mn-ea"/>
                <a:cs typeface="+mn-cs"/>
              </a:rPr>
              <a:t>"Wij gebruiken </a:t>
            </a:r>
            <a:r>
              <a:rPr kumimoji="0" lang="nl-NL" sz="2200" b="0" i="0" u="none" strike="noStrike" kern="1200" cap="none" spc="0" normalizeH="0" baseline="0" noProof="0" dirty="0" err="1">
                <a:ln>
                  <a:noFill/>
                </a:ln>
                <a:solidFill>
                  <a:srgbClr val="FFFFFF"/>
                </a:solidFill>
                <a:effectLst/>
                <a:uLnTx/>
                <a:uFillTx/>
                <a:latin typeface="Calibri Light"/>
                <a:ea typeface="+mn-ea"/>
                <a:cs typeface="+mn-cs"/>
              </a:rPr>
              <a:t>LucaNet</a:t>
            </a:r>
            <a:r>
              <a:rPr kumimoji="0" lang="nl-NL" sz="2200" b="0" i="0" u="none" strike="noStrike" kern="1200" cap="none" spc="0" normalizeH="0" baseline="0" noProof="0" dirty="0">
                <a:ln>
                  <a:noFill/>
                </a:ln>
                <a:solidFill>
                  <a:srgbClr val="FFFFFF"/>
                </a:solidFill>
                <a:effectLst/>
                <a:uLnTx/>
                <a:uFillTx/>
                <a:latin typeface="Calibri Light"/>
                <a:ea typeface="+mn-ea"/>
                <a:cs typeface="+mn-cs"/>
              </a:rPr>
              <a:t> in haar volle breedte. Wij maken hierbij gebruik van financiële gegevens uit ons grootboeksysteem, maar bijvoorbeeld ook van statistische gegevens uit andere systemen”</a:t>
            </a:r>
          </a:p>
          <a:p>
            <a:pPr marL="0" marR="0" lvl="0" indent="0" algn="r" defTabSz="1086533" rtl="0" eaLnBrk="1" fontAlgn="auto" latinLnBrk="0" hangingPunct="1">
              <a:lnSpc>
                <a:spcPct val="100000"/>
              </a:lnSpc>
              <a:spcBef>
                <a:spcPts val="0"/>
              </a:spcBef>
              <a:spcAft>
                <a:spcPts val="0"/>
              </a:spcAft>
              <a:buClrTx/>
              <a:buSzTx/>
              <a:buFontTx/>
              <a:buNone/>
              <a:tabLst/>
              <a:defRPr/>
            </a:pPr>
            <a:endParaRPr kumimoji="0" lang="nl-NL" sz="2200" b="0" i="0" u="none" strike="noStrike" kern="1200" cap="none" spc="0" normalizeH="0" baseline="0" noProof="0" dirty="0">
              <a:ln>
                <a:noFill/>
              </a:ln>
              <a:solidFill>
                <a:srgbClr val="FFFFFF"/>
              </a:solidFill>
              <a:effectLst/>
              <a:uLnTx/>
              <a:uFillTx/>
              <a:latin typeface="Calibri Light"/>
              <a:ea typeface="+mn-ea"/>
              <a:cs typeface="+mn-cs"/>
            </a:endParaRPr>
          </a:p>
          <a:p>
            <a:pPr marL="0" marR="0" lvl="0" indent="0" algn="r" defTabSz="1086533" rtl="0" eaLnBrk="1" fontAlgn="auto" latinLnBrk="0" hangingPunct="1">
              <a:lnSpc>
                <a:spcPct val="100000"/>
              </a:lnSpc>
              <a:spcBef>
                <a:spcPts val="0"/>
              </a:spcBef>
              <a:spcAft>
                <a:spcPts val="0"/>
              </a:spcAft>
              <a:buClrTx/>
              <a:buSzTx/>
              <a:buFontTx/>
              <a:buNone/>
              <a:tabLst/>
              <a:defRPr/>
            </a:pPr>
            <a:endParaRPr kumimoji="0" lang="nl-NL" sz="2200" b="0" i="0" u="none" strike="noStrike" kern="1200" cap="none" spc="0" normalizeH="0" baseline="0" noProof="0" dirty="0">
              <a:ln>
                <a:noFill/>
              </a:ln>
              <a:solidFill>
                <a:srgbClr val="FFFFFF"/>
              </a:solidFill>
              <a:effectLst/>
              <a:uLnTx/>
              <a:uFillTx/>
              <a:latin typeface="Calibri Light"/>
              <a:ea typeface="+mn-ea"/>
              <a:cs typeface="+mn-cs"/>
            </a:endParaRPr>
          </a:p>
        </p:txBody>
      </p:sp>
      <p:sp>
        <p:nvSpPr>
          <p:cNvPr id="7" name="Rechteck 8">
            <a:extLst>
              <a:ext uri="{FF2B5EF4-FFF2-40B4-BE49-F238E27FC236}">
                <a16:creationId xmlns:a16="http://schemas.microsoft.com/office/drawing/2014/main" id="{F4372F31-447B-41B4-901E-BB9D7DD0C3C0}"/>
              </a:ext>
            </a:extLst>
          </p:cNvPr>
          <p:cNvSpPr/>
          <p:nvPr/>
        </p:nvSpPr>
        <p:spPr>
          <a:xfrm>
            <a:off x="1763262" y="3429000"/>
            <a:ext cx="3859147" cy="101566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600" b="0" i="0" u="none" strike="noStrike" kern="1200" cap="none" spc="0" normalizeH="0" baseline="0" noProof="0" dirty="0">
                <a:ln>
                  <a:noFill/>
                </a:ln>
                <a:solidFill>
                  <a:srgbClr val="282D5A"/>
                </a:solidFill>
                <a:effectLst/>
                <a:uLnTx/>
                <a:uFillTx/>
                <a:latin typeface="Calibri Light"/>
                <a:ea typeface="+mn-ea"/>
                <a:cs typeface="+mn-cs"/>
              </a:rPr>
              <a:t>Harm-Jan </a:t>
            </a:r>
            <a:r>
              <a:rPr kumimoji="0" lang="nl-NL" sz="1600" b="0" i="0" u="none" strike="noStrike" kern="1200" cap="none" spc="0" normalizeH="0" baseline="0" noProof="0" dirty="0" err="1">
                <a:ln>
                  <a:noFill/>
                </a:ln>
                <a:solidFill>
                  <a:srgbClr val="282D5A"/>
                </a:solidFill>
                <a:effectLst/>
                <a:uLnTx/>
                <a:uFillTx/>
                <a:latin typeface="Calibri Light"/>
                <a:ea typeface="+mn-ea"/>
                <a:cs typeface="+mn-cs"/>
              </a:rPr>
              <a:t>Ensing</a:t>
            </a:r>
            <a:r>
              <a:rPr kumimoji="0" lang="nl-NL" sz="1600" b="0" i="0" u="none" strike="noStrike" kern="1200" cap="none" spc="0" normalizeH="0" baseline="0" noProof="0" dirty="0">
                <a:ln>
                  <a:noFill/>
                </a:ln>
                <a:solidFill>
                  <a:srgbClr val="282D5A"/>
                </a:solidFill>
                <a:effectLst/>
                <a:uLnTx/>
                <a:uFillTx/>
                <a:latin typeface="Calibri Light"/>
                <a:ea typeface="+mn-ea"/>
                <a:cs typeface="+mn-cs"/>
              </a:rPr>
              <a:t>, Controller:</a:t>
            </a:r>
          </a:p>
          <a:p>
            <a:pPr marL="0" marR="0" lvl="0" indent="0" algn="r" defTabSz="1086533" rtl="0" eaLnBrk="1" fontAlgn="auto" latinLnBrk="0" hangingPunct="1">
              <a:lnSpc>
                <a:spcPct val="100000"/>
              </a:lnSpc>
              <a:spcBef>
                <a:spcPts val="0"/>
              </a:spcBef>
              <a:spcAft>
                <a:spcPts val="0"/>
              </a:spcAft>
              <a:buClrTx/>
              <a:buSzTx/>
              <a:buFontTx/>
              <a:buNone/>
              <a:tabLst/>
              <a:defRPr/>
            </a:pPr>
            <a:endParaRPr kumimoji="0" lang="nl-NL" sz="2200" b="0" i="0" u="none" strike="noStrike" kern="1200" cap="none" spc="0" normalizeH="0" baseline="0" noProof="0" dirty="0">
              <a:ln>
                <a:noFill/>
              </a:ln>
              <a:solidFill>
                <a:srgbClr val="FFFFFF"/>
              </a:solidFill>
              <a:effectLst/>
              <a:uLnTx/>
              <a:uFillTx/>
              <a:latin typeface="Calibri Light"/>
              <a:ea typeface="+mn-ea"/>
              <a:cs typeface="+mn-cs"/>
            </a:endParaRPr>
          </a:p>
          <a:p>
            <a:pPr marL="0" marR="0" lvl="0" indent="0" algn="r" defTabSz="1086533" rtl="0" eaLnBrk="1" fontAlgn="auto" latinLnBrk="0" hangingPunct="1">
              <a:lnSpc>
                <a:spcPct val="100000"/>
              </a:lnSpc>
              <a:spcBef>
                <a:spcPts val="0"/>
              </a:spcBef>
              <a:spcAft>
                <a:spcPts val="0"/>
              </a:spcAft>
              <a:buClrTx/>
              <a:buSzTx/>
              <a:buFontTx/>
              <a:buNone/>
              <a:tabLst/>
              <a:defRPr/>
            </a:pPr>
            <a:endParaRPr kumimoji="0" lang="nl-NL" sz="2200" b="0" i="0" u="none" strike="noStrike" kern="1200" cap="none" spc="0" normalizeH="0" baseline="0" noProof="0" dirty="0">
              <a:ln>
                <a:noFill/>
              </a:ln>
              <a:solidFill>
                <a:srgbClr val="FFFFFF"/>
              </a:solidFill>
              <a:effectLst/>
              <a:uLnTx/>
              <a:uFillTx/>
              <a:latin typeface="Calibri Light"/>
              <a:ea typeface="+mn-ea"/>
              <a:cs typeface="+mn-cs"/>
            </a:endParaRPr>
          </a:p>
        </p:txBody>
      </p:sp>
      <p:pic>
        <p:nvPicPr>
          <p:cNvPr id="3074" name="Picture 2" descr="Zorggroep Alliade | Zorg in Friesland">
            <a:extLst>
              <a:ext uri="{FF2B5EF4-FFF2-40B4-BE49-F238E27FC236}">
                <a16:creationId xmlns:a16="http://schemas.microsoft.com/office/drawing/2014/main" id="{B11D9078-201F-4411-8A23-B508D1918C7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3558"/>
          <a:stretch/>
        </p:blipFill>
        <p:spPr bwMode="auto">
          <a:xfrm>
            <a:off x="353912" y="1183722"/>
            <a:ext cx="2859071" cy="11705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0904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platzhalter 2">
            <a:extLst>
              <a:ext uri="{FF2B5EF4-FFF2-40B4-BE49-F238E27FC236}">
                <a16:creationId xmlns:a16="http://schemas.microsoft.com/office/drawing/2014/main" id="{F8184419-2D0C-421D-BB32-7D2FCA12C6FB}"/>
              </a:ext>
            </a:extLst>
          </p:cNvPr>
          <p:cNvSpPr txBox="1">
            <a:spLocks/>
          </p:cNvSpPr>
          <p:nvPr/>
        </p:nvSpPr>
        <p:spPr>
          <a:xfrm>
            <a:off x="353912" y="410275"/>
            <a:ext cx="10273579" cy="970291"/>
          </a:xfrm>
          <a:prstGeom prst="rect">
            <a:avLst/>
          </a:prstGeom>
        </p:spPr>
        <p:txBody>
          <a:bodyPr lIns="0" tIns="108000" bIns="0"/>
          <a:lstStyle>
            <a:lvl1pPr marL="0" indent="0" algn="l" defTabSz="914400" rtl="0" eaLnBrk="1" latinLnBrk="0" hangingPunct="1">
              <a:lnSpc>
                <a:spcPct val="90000"/>
              </a:lnSpc>
              <a:spcBef>
                <a:spcPts val="1000"/>
              </a:spcBef>
              <a:buFont typeface="Open Sans" panose="020B0606030504020204" pitchFamily="34" charset="0"/>
              <a:buNone/>
              <a:defRPr sz="3000" kern="120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Open Sans" panose="020B0606030504020204" pitchFamily="34" charset="0"/>
              <a:buChar char="•"/>
              <a:defRPr sz="2400" kern="1200">
                <a:solidFill>
                  <a:schemeClr val="accent1"/>
                </a:solidFill>
                <a:latin typeface="+mn-lt"/>
                <a:ea typeface="+mn-ea"/>
                <a:cs typeface="+mn-cs"/>
              </a:defRPr>
            </a:lvl2pPr>
            <a:lvl3pPr marL="1143000" indent="-228600" algn="l" defTabSz="914400" rtl="0" eaLnBrk="1" latinLnBrk="0" hangingPunct="1">
              <a:lnSpc>
                <a:spcPct val="90000"/>
              </a:lnSpc>
              <a:spcBef>
                <a:spcPts val="500"/>
              </a:spcBef>
              <a:buFont typeface="Open Sans" panose="020B0606030504020204" pitchFamily="34" charset="0"/>
              <a:buChar char="•"/>
              <a:defRPr sz="2000" kern="1200">
                <a:solidFill>
                  <a:schemeClr val="accent1"/>
                </a:solidFill>
                <a:latin typeface="+mn-lt"/>
                <a:ea typeface="+mn-ea"/>
                <a:cs typeface="+mn-cs"/>
              </a:defRPr>
            </a:lvl3pPr>
            <a:lvl4pPr marL="1600200" indent="-228600" algn="l" defTabSz="914400" rtl="0" eaLnBrk="1" latinLnBrk="0" hangingPunct="1">
              <a:lnSpc>
                <a:spcPct val="90000"/>
              </a:lnSpc>
              <a:spcBef>
                <a:spcPts val="500"/>
              </a:spcBef>
              <a:buFont typeface="Open Sans" panose="020B0606030504020204" pitchFamily="34" charset="0"/>
              <a:buChar char="•"/>
              <a:defRPr sz="1800" kern="1200">
                <a:solidFill>
                  <a:schemeClr val="accent1"/>
                </a:solidFill>
                <a:latin typeface="+mn-lt"/>
                <a:ea typeface="+mn-ea"/>
                <a:cs typeface="+mn-cs"/>
              </a:defRPr>
            </a:lvl4pPr>
            <a:lvl5pPr marL="2057400" indent="-228600" algn="l" defTabSz="914400" rtl="0" eaLnBrk="1" latinLnBrk="0" hangingPunct="1">
              <a:lnSpc>
                <a:spcPct val="90000"/>
              </a:lnSpc>
              <a:spcBef>
                <a:spcPts val="500"/>
              </a:spcBef>
              <a:buFont typeface="Open Sans" panose="020B0606030504020204" pitchFamily="34" charset="0"/>
              <a:buChar char="•"/>
              <a:defRPr sz="18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1219170" rtl="0" eaLnBrk="1" fontAlgn="auto" latinLnBrk="0" hangingPunct="1">
              <a:lnSpc>
                <a:spcPct val="90000"/>
              </a:lnSpc>
              <a:spcBef>
                <a:spcPts val="1333"/>
              </a:spcBef>
              <a:spcAft>
                <a:spcPts val="0"/>
              </a:spcAft>
              <a:buClrTx/>
              <a:buSzTx/>
              <a:buFont typeface="Open Sans" panose="020B0606030504020204" pitchFamily="34" charset="0"/>
              <a:buNone/>
              <a:tabLst/>
              <a:defRPr/>
            </a:pPr>
            <a:r>
              <a:rPr kumimoji="0" lang="nl-NL" sz="3000" b="0" i="0" u="none" strike="noStrike" kern="1200" cap="none" spc="0" normalizeH="0" baseline="0" noProof="0">
                <a:ln>
                  <a:noFill/>
                </a:ln>
                <a:solidFill>
                  <a:srgbClr val="282D5A"/>
                </a:solidFill>
                <a:effectLst/>
                <a:uLnTx/>
                <a:uFillTx/>
                <a:latin typeface="Calibri Light"/>
                <a:ea typeface="+mn-ea"/>
                <a:cs typeface="+mn-cs"/>
              </a:rPr>
              <a:t>Je implementeert LucaNet sneller dan verwacht</a:t>
            </a:r>
          </a:p>
        </p:txBody>
      </p:sp>
      <p:sp>
        <p:nvSpPr>
          <p:cNvPr id="9" name="Rechteck 8">
            <a:extLst>
              <a:ext uri="{FF2B5EF4-FFF2-40B4-BE49-F238E27FC236}">
                <a16:creationId xmlns:a16="http://schemas.microsoft.com/office/drawing/2014/main" id="{5774BE0A-2B4C-4C09-83C9-EA10C6C6F1CB}"/>
              </a:ext>
            </a:extLst>
          </p:cNvPr>
          <p:cNvSpPr/>
          <p:nvPr/>
        </p:nvSpPr>
        <p:spPr>
          <a:xfrm>
            <a:off x="6096000" y="3826554"/>
            <a:ext cx="5416484" cy="2800767"/>
          </a:xfrm>
          <a:prstGeom prst="rect">
            <a:avLst/>
          </a:prstGeom>
        </p:spPr>
        <p:txBody>
          <a:bodyPr wrap="square">
            <a:spAutoFit/>
          </a:bodyPr>
          <a:lstStyle/>
          <a:p>
            <a:pPr lvl="0" algn="r" defTabSz="1086533"/>
            <a:r>
              <a:rPr lang="nl-NL" sz="2200" dirty="0">
                <a:solidFill>
                  <a:srgbClr val="FFFFFF"/>
                </a:solidFill>
              </a:rPr>
              <a:t>"In LucaNet kunnen we nu heel eenvoudig de realisatiecijfers van een bepaalde referentieperiode extrapoleren en op basis daarvan mutaties doorvoeren in de prognose. Deze handelingen kosten ons nu veel minder tijd doordat dat geautomatiseerd is in LucaNet.”</a:t>
            </a:r>
            <a:endParaRPr kumimoji="0" lang="nl-NL" sz="2200" b="0" i="0" u="none" strike="noStrike" kern="1200" cap="none" spc="0" normalizeH="0" baseline="0" noProof="0" dirty="0">
              <a:ln>
                <a:noFill/>
              </a:ln>
              <a:solidFill>
                <a:srgbClr val="FFFFFF"/>
              </a:solidFill>
              <a:effectLst/>
              <a:uLnTx/>
              <a:uFillTx/>
              <a:latin typeface="Calibri Light"/>
              <a:ea typeface="+mn-ea"/>
              <a:cs typeface="+mn-cs"/>
            </a:endParaRPr>
          </a:p>
          <a:p>
            <a:pPr marL="0" marR="0" lvl="0" indent="0" algn="r" defTabSz="1086533" rtl="0" eaLnBrk="1" fontAlgn="auto" latinLnBrk="0" hangingPunct="1">
              <a:lnSpc>
                <a:spcPct val="100000"/>
              </a:lnSpc>
              <a:spcBef>
                <a:spcPts val="0"/>
              </a:spcBef>
              <a:spcAft>
                <a:spcPts val="0"/>
              </a:spcAft>
              <a:buClrTx/>
              <a:buSzTx/>
              <a:buFontTx/>
              <a:buNone/>
              <a:tabLst/>
              <a:defRPr/>
            </a:pPr>
            <a:endParaRPr kumimoji="0" lang="nl-NL" sz="2200" b="0" i="0" u="none" strike="noStrike" kern="1200" cap="none" spc="0" normalizeH="0" baseline="0" noProof="0" dirty="0">
              <a:ln>
                <a:noFill/>
              </a:ln>
              <a:solidFill>
                <a:srgbClr val="FFFFFF"/>
              </a:solidFill>
              <a:effectLst/>
              <a:uLnTx/>
              <a:uFillTx/>
              <a:latin typeface="Calibri Light"/>
              <a:ea typeface="+mn-ea"/>
              <a:cs typeface="+mn-cs"/>
            </a:endParaRPr>
          </a:p>
        </p:txBody>
      </p:sp>
      <p:sp>
        <p:nvSpPr>
          <p:cNvPr id="7" name="Rechteck 8">
            <a:extLst>
              <a:ext uri="{FF2B5EF4-FFF2-40B4-BE49-F238E27FC236}">
                <a16:creationId xmlns:a16="http://schemas.microsoft.com/office/drawing/2014/main" id="{F4372F31-447B-41B4-901E-BB9D7DD0C3C0}"/>
              </a:ext>
            </a:extLst>
          </p:cNvPr>
          <p:cNvSpPr/>
          <p:nvPr/>
        </p:nvSpPr>
        <p:spPr>
          <a:xfrm>
            <a:off x="2236853" y="3496112"/>
            <a:ext cx="3859147" cy="101566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dirty="0">
                <a:ln>
                  <a:noFill/>
                </a:ln>
                <a:solidFill>
                  <a:srgbClr val="002448"/>
                </a:solidFill>
                <a:effectLst/>
                <a:uLnTx/>
                <a:uFillTx/>
                <a:latin typeface="Calibri Light"/>
                <a:ea typeface="+mn-ea"/>
                <a:cs typeface="+mn-cs"/>
              </a:rPr>
              <a:t>Rick Bongers</a:t>
            </a:r>
          </a:p>
          <a:p>
            <a:pPr marL="0" marR="0" lvl="0" indent="0" algn="r" defTabSz="1086533" rtl="0" eaLnBrk="1" fontAlgn="auto" latinLnBrk="0" hangingPunct="1">
              <a:lnSpc>
                <a:spcPct val="100000"/>
              </a:lnSpc>
              <a:spcBef>
                <a:spcPts val="0"/>
              </a:spcBef>
              <a:spcAft>
                <a:spcPts val="0"/>
              </a:spcAft>
              <a:buClrTx/>
              <a:buSzTx/>
              <a:buFontTx/>
              <a:buNone/>
              <a:tabLst/>
              <a:defRPr/>
            </a:pPr>
            <a:endParaRPr kumimoji="0" lang="nl-NL" sz="2200" b="0" i="0" u="none" strike="noStrike" kern="1200" cap="none" spc="0" normalizeH="0" baseline="0" noProof="0" dirty="0">
              <a:ln>
                <a:noFill/>
              </a:ln>
              <a:solidFill>
                <a:srgbClr val="FFFFFF"/>
              </a:solidFill>
              <a:effectLst/>
              <a:uLnTx/>
              <a:uFillTx/>
              <a:latin typeface="Calibri Light"/>
              <a:ea typeface="+mn-ea"/>
              <a:cs typeface="+mn-cs"/>
            </a:endParaRPr>
          </a:p>
          <a:p>
            <a:pPr marL="0" marR="0" lvl="0" indent="0" algn="r" defTabSz="1086533" rtl="0" eaLnBrk="1" fontAlgn="auto" latinLnBrk="0" hangingPunct="1">
              <a:lnSpc>
                <a:spcPct val="100000"/>
              </a:lnSpc>
              <a:spcBef>
                <a:spcPts val="0"/>
              </a:spcBef>
              <a:spcAft>
                <a:spcPts val="0"/>
              </a:spcAft>
              <a:buClrTx/>
              <a:buSzTx/>
              <a:buFontTx/>
              <a:buNone/>
              <a:tabLst/>
              <a:defRPr/>
            </a:pPr>
            <a:endParaRPr kumimoji="0" lang="nl-NL" sz="2200" b="0" i="0" u="none" strike="noStrike" kern="1200" cap="none" spc="0" normalizeH="0" baseline="0" noProof="0" dirty="0">
              <a:ln>
                <a:noFill/>
              </a:ln>
              <a:solidFill>
                <a:srgbClr val="FFFFFF"/>
              </a:solidFill>
              <a:effectLst/>
              <a:uLnTx/>
              <a:uFillTx/>
              <a:latin typeface="Calibri Light"/>
              <a:ea typeface="+mn-ea"/>
              <a:cs typeface="+mn-cs"/>
            </a:endParaRPr>
          </a:p>
        </p:txBody>
      </p:sp>
      <p:pic>
        <p:nvPicPr>
          <p:cNvPr id="1026" name="Picture 2">
            <a:extLst>
              <a:ext uri="{FF2B5EF4-FFF2-40B4-BE49-F238E27FC236}">
                <a16:creationId xmlns:a16="http://schemas.microsoft.com/office/drawing/2014/main" id="{22A83BB1-A748-49BB-B3CB-A7DA66854C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1246309" y="1336445"/>
            <a:ext cx="1595092" cy="1609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44586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platzhalter 2">
            <a:extLst>
              <a:ext uri="{FF2B5EF4-FFF2-40B4-BE49-F238E27FC236}">
                <a16:creationId xmlns:a16="http://schemas.microsoft.com/office/drawing/2014/main" id="{F8184419-2D0C-421D-BB32-7D2FCA12C6FB}"/>
              </a:ext>
            </a:extLst>
          </p:cNvPr>
          <p:cNvSpPr txBox="1">
            <a:spLocks/>
          </p:cNvSpPr>
          <p:nvPr/>
        </p:nvSpPr>
        <p:spPr>
          <a:xfrm>
            <a:off x="353912" y="410275"/>
            <a:ext cx="10273579" cy="970291"/>
          </a:xfrm>
          <a:prstGeom prst="rect">
            <a:avLst/>
          </a:prstGeom>
        </p:spPr>
        <p:txBody>
          <a:bodyPr lIns="0" tIns="108000" bIns="0"/>
          <a:lstStyle>
            <a:lvl1pPr marL="0" indent="0" algn="l" defTabSz="914400" rtl="0" eaLnBrk="1" latinLnBrk="0" hangingPunct="1">
              <a:lnSpc>
                <a:spcPct val="90000"/>
              </a:lnSpc>
              <a:spcBef>
                <a:spcPts val="1000"/>
              </a:spcBef>
              <a:buFont typeface="Open Sans" panose="020B0606030504020204" pitchFamily="34" charset="0"/>
              <a:buNone/>
              <a:defRPr sz="3000" kern="120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Open Sans" panose="020B0606030504020204" pitchFamily="34" charset="0"/>
              <a:buChar char="•"/>
              <a:defRPr sz="2400" kern="1200">
                <a:solidFill>
                  <a:schemeClr val="accent1"/>
                </a:solidFill>
                <a:latin typeface="+mn-lt"/>
                <a:ea typeface="+mn-ea"/>
                <a:cs typeface="+mn-cs"/>
              </a:defRPr>
            </a:lvl2pPr>
            <a:lvl3pPr marL="1143000" indent="-228600" algn="l" defTabSz="914400" rtl="0" eaLnBrk="1" latinLnBrk="0" hangingPunct="1">
              <a:lnSpc>
                <a:spcPct val="90000"/>
              </a:lnSpc>
              <a:spcBef>
                <a:spcPts val="500"/>
              </a:spcBef>
              <a:buFont typeface="Open Sans" panose="020B0606030504020204" pitchFamily="34" charset="0"/>
              <a:buChar char="•"/>
              <a:defRPr sz="2000" kern="1200">
                <a:solidFill>
                  <a:schemeClr val="accent1"/>
                </a:solidFill>
                <a:latin typeface="+mn-lt"/>
                <a:ea typeface="+mn-ea"/>
                <a:cs typeface="+mn-cs"/>
              </a:defRPr>
            </a:lvl3pPr>
            <a:lvl4pPr marL="1600200" indent="-228600" algn="l" defTabSz="914400" rtl="0" eaLnBrk="1" latinLnBrk="0" hangingPunct="1">
              <a:lnSpc>
                <a:spcPct val="90000"/>
              </a:lnSpc>
              <a:spcBef>
                <a:spcPts val="500"/>
              </a:spcBef>
              <a:buFont typeface="Open Sans" panose="020B0606030504020204" pitchFamily="34" charset="0"/>
              <a:buChar char="•"/>
              <a:defRPr sz="1800" kern="1200">
                <a:solidFill>
                  <a:schemeClr val="accent1"/>
                </a:solidFill>
                <a:latin typeface="+mn-lt"/>
                <a:ea typeface="+mn-ea"/>
                <a:cs typeface="+mn-cs"/>
              </a:defRPr>
            </a:lvl4pPr>
            <a:lvl5pPr marL="2057400" indent="-228600" algn="l" defTabSz="914400" rtl="0" eaLnBrk="1" latinLnBrk="0" hangingPunct="1">
              <a:lnSpc>
                <a:spcPct val="90000"/>
              </a:lnSpc>
              <a:spcBef>
                <a:spcPts val="500"/>
              </a:spcBef>
              <a:buFont typeface="Open Sans" panose="020B0606030504020204" pitchFamily="34" charset="0"/>
              <a:buChar char="•"/>
              <a:defRPr sz="18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1219170" rtl="0" eaLnBrk="1" fontAlgn="auto" latinLnBrk="0" hangingPunct="1">
              <a:lnSpc>
                <a:spcPct val="90000"/>
              </a:lnSpc>
              <a:spcBef>
                <a:spcPts val="1333"/>
              </a:spcBef>
              <a:spcAft>
                <a:spcPts val="0"/>
              </a:spcAft>
              <a:buClrTx/>
              <a:buSzTx/>
              <a:buFont typeface="Open Sans" panose="020B0606030504020204" pitchFamily="34" charset="0"/>
              <a:buNone/>
              <a:tabLst/>
              <a:defRPr/>
            </a:pPr>
            <a:r>
              <a:rPr kumimoji="0" lang="nl-NL" sz="3000" b="0" i="0" u="none" strike="noStrike" kern="1200" cap="none" spc="0" normalizeH="0" baseline="0" noProof="0">
                <a:ln>
                  <a:noFill/>
                </a:ln>
                <a:solidFill>
                  <a:srgbClr val="282D5A"/>
                </a:solidFill>
                <a:effectLst/>
                <a:uLnTx/>
                <a:uFillTx/>
                <a:latin typeface="Calibri Light"/>
                <a:ea typeface="+mn-ea"/>
                <a:cs typeface="+mn-cs"/>
              </a:rPr>
              <a:t>Je implementeert LucaNet sneller dan verwacht</a:t>
            </a:r>
          </a:p>
        </p:txBody>
      </p:sp>
      <p:sp>
        <p:nvSpPr>
          <p:cNvPr id="9" name="Rechteck 8">
            <a:extLst>
              <a:ext uri="{FF2B5EF4-FFF2-40B4-BE49-F238E27FC236}">
                <a16:creationId xmlns:a16="http://schemas.microsoft.com/office/drawing/2014/main" id="{5774BE0A-2B4C-4C09-83C9-EA10C6C6F1CB}"/>
              </a:ext>
            </a:extLst>
          </p:cNvPr>
          <p:cNvSpPr/>
          <p:nvPr/>
        </p:nvSpPr>
        <p:spPr>
          <a:xfrm>
            <a:off x="6096000" y="4336470"/>
            <a:ext cx="5416484" cy="1446550"/>
          </a:xfrm>
          <a:prstGeom prst="rect">
            <a:avLst/>
          </a:prstGeom>
        </p:spPr>
        <p:txBody>
          <a:bodyPr wrap="square">
            <a:spAutoFit/>
          </a:bodyPr>
          <a:lstStyle/>
          <a:p>
            <a:pPr marL="0" marR="0" lvl="0" indent="0" algn="r" defTabSz="1086533" rtl="0" eaLnBrk="1" fontAlgn="auto" latinLnBrk="0" hangingPunct="1">
              <a:lnSpc>
                <a:spcPct val="100000"/>
              </a:lnSpc>
              <a:spcBef>
                <a:spcPts val="0"/>
              </a:spcBef>
              <a:spcAft>
                <a:spcPts val="0"/>
              </a:spcAft>
              <a:buClrTx/>
              <a:buSzTx/>
              <a:buFontTx/>
              <a:buNone/>
              <a:tabLst/>
              <a:defRPr/>
            </a:pPr>
            <a:r>
              <a:rPr kumimoji="0" lang="nl-NL" sz="2200" b="0" i="0" u="none" strike="noStrike" kern="1200" cap="none" spc="0" normalizeH="0" baseline="0" noProof="0" dirty="0">
                <a:ln>
                  <a:noFill/>
                </a:ln>
                <a:solidFill>
                  <a:srgbClr val="FFFFFF"/>
                </a:solidFill>
                <a:effectLst/>
                <a:uLnTx/>
                <a:uFillTx/>
                <a:latin typeface="Calibri Light"/>
                <a:ea typeface="+mn-ea"/>
                <a:cs typeface="+mn-cs"/>
              </a:rPr>
              <a:t>"Je kunt als controller de eigen werkwijze in </a:t>
            </a:r>
            <a:r>
              <a:rPr kumimoji="0" lang="nl-NL" sz="2200" b="0" i="0" u="none" strike="noStrike" kern="1200" cap="none" spc="0" normalizeH="0" baseline="0" noProof="0" dirty="0" err="1">
                <a:ln>
                  <a:noFill/>
                </a:ln>
                <a:solidFill>
                  <a:srgbClr val="FFFFFF"/>
                </a:solidFill>
                <a:effectLst/>
                <a:uLnTx/>
                <a:uFillTx/>
                <a:latin typeface="Calibri Light"/>
                <a:ea typeface="+mn-ea"/>
                <a:cs typeface="+mn-cs"/>
              </a:rPr>
              <a:t>LucaNet</a:t>
            </a:r>
            <a:r>
              <a:rPr kumimoji="0" lang="nl-NL" sz="2200" b="0" i="0" u="none" strike="noStrike" kern="1200" cap="none" spc="0" normalizeH="0" baseline="0" noProof="0" dirty="0">
                <a:ln>
                  <a:noFill/>
                </a:ln>
                <a:solidFill>
                  <a:srgbClr val="FFFFFF"/>
                </a:solidFill>
                <a:effectLst/>
                <a:uLnTx/>
                <a:uFillTx/>
                <a:latin typeface="Calibri Light"/>
                <a:ea typeface="+mn-ea"/>
                <a:cs typeface="+mn-cs"/>
              </a:rPr>
              <a:t> inrichten waarbij beperkt ondersteuning van consultants nodig is."</a:t>
            </a:r>
          </a:p>
          <a:p>
            <a:pPr marL="0" marR="0" lvl="0" indent="0" algn="r" defTabSz="1086533" rtl="0" eaLnBrk="1" fontAlgn="auto" latinLnBrk="0" hangingPunct="1">
              <a:lnSpc>
                <a:spcPct val="100000"/>
              </a:lnSpc>
              <a:spcBef>
                <a:spcPts val="0"/>
              </a:spcBef>
              <a:spcAft>
                <a:spcPts val="0"/>
              </a:spcAft>
              <a:buClrTx/>
              <a:buSzTx/>
              <a:buFontTx/>
              <a:buNone/>
              <a:tabLst/>
              <a:defRPr/>
            </a:pPr>
            <a:endParaRPr kumimoji="0" lang="nl-NL" sz="2200" b="0" i="0" u="none" strike="noStrike" kern="1200" cap="none" spc="0" normalizeH="0" baseline="0" noProof="0" dirty="0">
              <a:ln>
                <a:noFill/>
              </a:ln>
              <a:solidFill>
                <a:srgbClr val="FFFFFF"/>
              </a:solidFill>
              <a:effectLst/>
              <a:uLnTx/>
              <a:uFillTx/>
              <a:latin typeface="Calibri Light"/>
              <a:ea typeface="+mn-ea"/>
              <a:cs typeface="+mn-cs"/>
            </a:endParaRPr>
          </a:p>
        </p:txBody>
      </p:sp>
      <p:sp>
        <p:nvSpPr>
          <p:cNvPr id="7" name="Rechteck 8">
            <a:extLst>
              <a:ext uri="{FF2B5EF4-FFF2-40B4-BE49-F238E27FC236}">
                <a16:creationId xmlns:a16="http://schemas.microsoft.com/office/drawing/2014/main" id="{F4372F31-447B-41B4-901E-BB9D7DD0C3C0}"/>
              </a:ext>
            </a:extLst>
          </p:cNvPr>
          <p:cNvSpPr/>
          <p:nvPr/>
        </p:nvSpPr>
        <p:spPr>
          <a:xfrm>
            <a:off x="2236853" y="3507802"/>
            <a:ext cx="3859147" cy="101566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600" b="0" i="0" u="none" strike="noStrike" kern="1200" cap="none" spc="0" normalizeH="0" baseline="0" noProof="0" dirty="0">
                <a:ln>
                  <a:noFill/>
                </a:ln>
                <a:solidFill>
                  <a:srgbClr val="282D5A"/>
                </a:solidFill>
                <a:effectLst/>
                <a:uLnTx/>
                <a:uFillTx/>
                <a:latin typeface="Calibri Light"/>
                <a:ea typeface="+mn-ea"/>
                <a:cs typeface="+mn-cs"/>
              </a:rPr>
              <a:t>Hoofd Concern control:</a:t>
            </a:r>
          </a:p>
          <a:p>
            <a:pPr marL="0" marR="0" lvl="0" indent="0" algn="r" defTabSz="1086533" rtl="0" eaLnBrk="1" fontAlgn="auto" latinLnBrk="0" hangingPunct="1">
              <a:lnSpc>
                <a:spcPct val="100000"/>
              </a:lnSpc>
              <a:spcBef>
                <a:spcPts val="0"/>
              </a:spcBef>
              <a:spcAft>
                <a:spcPts val="0"/>
              </a:spcAft>
              <a:buClrTx/>
              <a:buSzTx/>
              <a:buFontTx/>
              <a:buNone/>
              <a:tabLst/>
              <a:defRPr/>
            </a:pPr>
            <a:endParaRPr kumimoji="0" lang="nl-NL" sz="2200" b="0" i="0" u="none" strike="noStrike" kern="1200" cap="none" spc="0" normalizeH="0" baseline="0" noProof="0" dirty="0">
              <a:ln>
                <a:noFill/>
              </a:ln>
              <a:solidFill>
                <a:srgbClr val="FFFFFF"/>
              </a:solidFill>
              <a:effectLst/>
              <a:uLnTx/>
              <a:uFillTx/>
              <a:latin typeface="Calibri Light"/>
              <a:ea typeface="+mn-ea"/>
              <a:cs typeface="+mn-cs"/>
            </a:endParaRPr>
          </a:p>
          <a:p>
            <a:pPr marL="0" marR="0" lvl="0" indent="0" algn="r" defTabSz="1086533" rtl="0" eaLnBrk="1" fontAlgn="auto" latinLnBrk="0" hangingPunct="1">
              <a:lnSpc>
                <a:spcPct val="100000"/>
              </a:lnSpc>
              <a:spcBef>
                <a:spcPts val="0"/>
              </a:spcBef>
              <a:spcAft>
                <a:spcPts val="0"/>
              </a:spcAft>
              <a:buClrTx/>
              <a:buSzTx/>
              <a:buFontTx/>
              <a:buNone/>
              <a:tabLst/>
              <a:defRPr/>
            </a:pPr>
            <a:endParaRPr kumimoji="0" lang="nl-NL" sz="2200" b="0" i="0" u="none" strike="noStrike" kern="1200" cap="none" spc="0" normalizeH="0" baseline="0" noProof="0" dirty="0">
              <a:ln>
                <a:noFill/>
              </a:ln>
              <a:solidFill>
                <a:srgbClr val="FFFFFF"/>
              </a:solidFill>
              <a:effectLst/>
              <a:uLnTx/>
              <a:uFillTx/>
              <a:latin typeface="Calibri Light"/>
              <a:ea typeface="+mn-ea"/>
              <a:cs typeface="+mn-cs"/>
            </a:endParaRPr>
          </a:p>
        </p:txBody>
      </p:sp>
      <p:pic>
        <p:nvPicPr>
          <p:cNvPr id="4098" name="Picture 2" descr="Philadelphia Zorg neemt Kinderbegeleidingscentrum De Ster over ...">
            <a:extLst>
              <a:ext uri="{FF2B5EF4-FFF2-40B4-BE49-F238E27FC236}">
                <a16:creationId xmlns:a16="http://schemas.microsoft.com/office/drawing/2014/main" id="{5F18C2D5-997B-4863-B233-2D319275A92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8640"/>
          <a:stretch/>
        </p:blipFill>
        <p:spPr bwMode="auto">
          <a:xfrm>
            <a:off x="353912" y="1191237"/>
            <a:ext cx="2313787" cy="16511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21766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89E356D2-F3F1-468E-A235-F19196E3980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839166" y="5076067"/>
            <a:ext cx="513669" cy="456595"/>
          </a:xfrm>
          <a:prstGeom prst="rect">
            <a:avLst/>
          </a:prstGeom>
        </p:spPr>
      </p:pic>
      <p:pic>
        <p:nvPicPr>
          <p:cNvPr id="4" name="Grafik 3">
            <a:extLst>
              <a:ext uri="{FF2B5EF4-FFF2-40B4-BE49-F238E27FC236}">
                <a16:creationId xmlns:a16="http://schemas.microsoft.com/office/drawing/2014/main" id="{FA1F78F5-FA64-42C5-AA9B-6E0EFD01850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810628" y="3036700"/>
            <a:ext cx="504157" cy="504157"/>
          </a:xfrm>
          <a:prstGeom prst="rect">
            <a:avLst/>
          </a:prstGeom>
        </p:spPr>
      </p:pic>
      <p:pic>
        <p:nvPicPr>
          <p:cNvPr id="5" name="Grafik 4">
            <a:extLst>
              <a:ext uri="{FF2B5EF4-FFF2-40B4-BE49-F238E27FC236}">
                <a16:creationId xmlns:a16="http://schemas.microsoft.com/office/drawing/2014/main" id="{C8F89717-8076-4EB0-BFBF-58FEC933F7F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834409" y="3996208"/>
            <a:ext cx="494644" cy="504157"/>
          </a:xfrm>
          <a:prstGeom prst="rect">
            <a:avLst/>
          </a:prstGeom>
        </p:spPr>
      </p:pic>
      <p:pic>
        <p:nvPicPr>
          <p:cNvPr id="6" name="Grafik 5">
            <a:extLst>
              <a:ext uri="{FF2B5EF4-FFF2-40B4-BE49-F238E27FC236}">
                <a16:creationId xmlns:a16="http://schemas.microsoft.com/office/drawing/2014/main" id="{B9AA5BAE-F519-422F-BA8C-27A2DEAE733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810630" y="2101598"/>
            <a:ext cx="542207" cy="342447"/>
          </a:xfrm>
          <a:prstGeom prst="rect">
            <a:avLst/>
          </a:prstGeom>
        </p:spPr>
      </p:pic>
      <p:grpSp>
        <p:nvGrpSpPr>
          <p:cNvPr id="7" name="Gruppieren 6">
            <a:extLst>
              <a:ext uri="{FF2B5EF4-FFF2-40B4-BE49-F238E27FC236}">
                <a16:creationId xmlns:a16="http://schemas.microsoft.com/office/drawing/2014/main" id="{D927572B-4081-43A8-85C8-D37846CB95DB}"/>
              </a:ext>
            </a:extLst>
          </p:cNvPr>
          <p:cNvGrpSpPr/>
          <p:nvPr/>
        </p:nvGrpSpPr>
        <p:grpSpPr>
          <a:xfrm>
            <a:off x="5810629" y="2794474"/>
            <a:ext cx="4881591" cy="2933975"/>
            <a:chOff x="3995937" y="1939604"/>
            <a:chExt cx="3076190" cy="2201857"/>
          </a:xfrm>
        </p:grpSpPr>
        <p:cxnSp>
          <p:nvCxnSpPr>
            <p:cNvPr id="8" name="Gerader Verbinder 7">
              <a:extLst>
                <a:ext uri="{FF2B5EF4-FFF2-40B4-BE49-F238E27FC236}">
                  <a16:creationId xmlns:a16="http://schemas.microsoft.com/office/drawing/2014/main" id="{1A89B983-A921-456A-85BC-D0640404F5A6}"/>
                </a:ext>
              </a:extLst>
            </p:cNvPr>
            <p:cNvCxnSpPr>
              <a:cxnSpLocks/>
            </p:cNvCxnSpPr>
            <p:nvPr/>
          </p:nvCxnSpPr>
          <p:spPr>
            <a:xfrm rot="16200000">
              <a:off x="5534032" y="401509"/>
              <a:ext cx="0" cy="3076190"/>
            </a:xfrm>
            <a:prstGeom prst="line">
              <a:avLst/>
            </a:prstGeom>
            <a:ln w="635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9" name="Gerader Verbinder 8">
              <a:extLst>
                <a:ext uri="{FF2B5EF4-FFF2-40B4-BE49-F238E27FC236}">
                  <a16:creationId xmlns:a16="http://schemas.microsoft.com/office/drawing/2014/main" id="{5E96B28A-8921-46E3-B367-1B4786D36CD8}"/>
                </a:ext>
              </a:extLst>
            </p:cNvPr>
            <p:cNvCxnSpPr>
              <a:cxnSpLocks/>
            </p:cNvCxnSpPr>
            <p:nvPr/>
          </p:nvCxnSpPr>
          <p:spPr>
            <a:xfrm rot="16200000">
              <a:off x="5534032" y="1135461"/>
              <a:ext cx="0" cy="3076190"/>
            </a:xfrm>
            <a:prstGeom prst="line">
              <a:avLst/>
            </a:prstGeom>
            <a:ln w="635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10" name="Gerader Verbinder 9">
              <a:extLst>
                <a:ext uri="{FF2B5EF4-FFF2-40B4-BE49-F238E27FC236}">
                  <a16:creationId xmlns:a16="http://schemas.microsoft.com/office/drawing/2014/main" id="{0D7E9BE4-D204-4D7C-B525-8FEB2E29636C}"/>
                </a:ext>
              </a:extLst>
            </p:cNvPr>
            <p:cNvCxnSpPr>
              <a:cxnSpLocks/>
            </p:cNvCxnSpPr>
            <p:nvPr/>
          </p:nvCxnSpPr>
          <p:spPr>
            <a:xfrm rot="16200000">
              <a:off x="5534032" y="1869413"/>
              <a:ext cx="0" cy="3076190"/>
            </a:xfrm>
            <a:prstGeom prst="line">
              <a:avLst/>
            </a:prstGeom>
            <a:ln w="635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11" name="Gerader Verbinder 10">
              <a:extLst>
                <a:ext uri="{FF2B5EF4-FFF2-40B4-BE49-F238E27FC236}">
                  <a16:creationId xmlns:a16="http://schemas.microsoft.com/office/drawing/2014/main" id="{06F05232-6B1A-4B02-B6D1-DA04DA705C35}"/>
                </a:ext>
              </a:extLst>
            </p:cNvPr>
            <p:cNvCxnSpPr>
              <a:cxnSpLocks/>
            </p:cNvCxnSpPr>
            <p:nvPr/>
          </p:nvCxnSpPr>
          <p:spPr>
            <a:xfrm rot="16200000">
              <a:off x="5534032" y="2603366"/>
              <a:ext cx="0" cy="3076190"/>
            </a:xfrm>
            <a:prstGeom prst="line">
              <a:avLst/>
            </a:prstGeom>
            <a:ln w="6350">
              <a:solidFill>
                <a:schemeClr val="bg1"/>
              </a:solidFill>
              <a:prstDash val="dash"/>
            </a:ln>
          </p:spPr>
          <p:style>
            <a:lnRef idx="1">
              <a:schemeClr val="accent1"/>
            </a:lnRef>
            <a:fillRef idx="0">
              <a:schemeClr val="accent1"/>
            </a:fillRef>
            <a:effectRef idx="0">
              <a:schemeClr val="accent1"/>
            </a:effectRef>
            <a:fontRef idx="minor">
              <a:schemeClr val="tx1"/>
            </a:fontRef>
          </p:style>
        </p:cxnSp>
      </p:grpSp>
      <p:sp>
        <p:nvSpPr>
          <p:cNvPr id="12" name="Textfeld 11">
            <a:extLst>
              <a:ext uri="{FF2B5EF4-FFF2-40B4-BE49-F238E27FC236}">
                <a16:creationId xmlns:a16="http://schemas.microsoft.com/office/drawing/2014/main" id="{109C8C30-5989-4AD7-8D13-580AC8300C8B}"/>
              </a:ext>
            </a:extLst>
          </p:cNvPr>
          <p:cNvSpPr txBox="1"/>
          <p:nvPr/>
        </p:nvSpPr>
        <p:spPr>
          <a:xfrm>
            <a:off x="6470390" y="2065609"/>
            <a:ext cx="4605631" cy="830997"/>
          </a:xfrm>
          <a:prstGeom prst="rect">
            <a:avLst/>
          </a:prstGeom>
          <a:noFill/>
        </p:spPr>
        <p:txBody>
          <a:bodyPr wrap="square" rtlCol="0">
            <a:spAutoFit/>
          </a:bodyPr>
          <a:lstStyle/>
          <a:p>
            <a:pPr defTabSz="914377"/>
            <a:r>
              <a:rPr lang="de-DE" sz="2400" dirty="0">
                <a:solidFill>
                  <a:srgbClr val="FFFFFF"/>
                </a:solidFill>
              </a:rPr>
              <a:t>Zekeringstraat 23B</a:t>
            </a:r>
            <a:r>
              <a:rPr lang="de-DE" sz="2400" dirty="0">
                <a:solidFill>
                  <a:srgbClr val="FFFFFF"/>
                </a:solidFill>
                <a:latin typeface="Calibri Light"/>
              </a:rPr>
              <a:t>, 1014 BM Amsterdam</a:t>
            </a:r>
          </a:p>
        </p:txBody>
      </p:sp>
      <p:sp>
        <p:nvSpPr>
          <p:cNvPr id="13" name="Textfeld 12">
            <a:extLst>
              <a:ext uri="{FF2B5EF4-FFF2-40B4-BE49-F238E27FC236}">
                <a16:creationId xmlns:a16="http://schemas.microsoft.com/office/drawing/2014/main" id="{3DAC93C4-CD2D-4616-B812-CAA3370B5C43}"/>
              </a:ext>
            </a:extLst>
          </p:cNvPr>
          <p:cNvSpPr txBox="1"/>
          <p:nvPr/>
        </p:nvSpPr>
        <p:spPr>
          <a:xfrm>
            <a:off x="6470390" y="3092353"/>
            <a:ext cx="4605631" cy="461665"/>
          </a:xfrm>
          <a:prstGeom prst="rect">
            <a:avLst/>
          </a:prstGeom>
          <a:noFill/>
        </p:spPr>
        <p:txBody>
          <a:bodyPr wrap="square" rtlCol="0">
            <a:spAutoFit/>
          </a:bodyPr>
          <a:lstStyle/>
          <a:p>
            <a:pPr defTabSz="914377"/>
            <a:r>
              <a:rPr lang="de-DE" sz="2400" dirty="0">
                <a:solidFill>
                  <a:srgbClr val="FFFFFF"/>
                </a:solidFill>
              </a:rPr>
              <a:t>+31 20 820 08 82</a:t>
            </a:r>
            <a:endParaRPr lang="de-DE" sz="2400" dirty="0">
              <a:solidFill>
                <a:srgbClr val="FFFFFF"/>
              </a:solidFill>
              <a:latin typeface="Calibri Light"/>
            </a:endParaRPr>
          </a:p>
        </p:txBody>
      </p:sp>
      <p:sp>
        <p:nvSpPr>
          <p:cNvPr id="14" name="Textfeld 13">
            <a:extLst>
              <a:ext uri="{FF2B5EF4-FFF2-40B4-BE49-F238E27FC236}">
                <a16:creationId xmlns:a16="http://schemas.microsoft.com/office/drawing/2014/main" id="{D22F817B-1F9A-4839-9D6F-D130B3211771}"/>
              </a:ext>
            </a:extLst>
          </p:cNvPr>
          <p:cNvSpPr txBox="1"/>
          <p:nvPr/>
        </p:nvSpPr>
        <p:spPr>
          <a:xfrm>
            <a:off x="6470390" y="4070344"/>
            <a:ext cx="4605631" cy="461665"/>
          </a:xfrm>
          <a:prstGeom prst="rect">
            <a:avLst/>
          </a:prstGeom>
          <a:noFill/>
        </p:spPr>
        <p:txBody>
          <a:bodyPr wrap="square" rtlCol="0">
            <a:spAutoFit/>
          </a:bodyPr>
          <a:lstStyle/>
          <a:p>
            <a:pPr defTabSz="914377"/>
            <a:r>
              <a:rPr lang="de-DE" sz="2400" dirty="0">
                <a:solidFill>
                  <a:srgbClr val="FFFFFF"/>
                </a:solidFill>
                <a:latin typeface="Calibri Light"/>
              </a:rPr>
              <a:t>SimonVK@lucanet.com</a:t>
            </a:r>
          </a:p>
        </p:txBody>
      </p:sp>
      <p:sp>
        <p:nvSpPr>
          <p:cNvPr id="15" name="Textfeld 14">
            <a:extLst>
              <a:ext uri="{FF2B5EF4-FFF2-40B4-BE49-F238E27FC236}">
                <a16:creationId xmlns:a16="http://schemas.microsoft.com/office/drawing/2014/main" id="{D08F458C-AC95-4DFE-8BD7-628A133A2042}"/>
              </a:ext>
            </a:extLst>
          </p:cNvPr>
          <p:cNvSpPr txBox="1"/>
          <p:nvPr/>
        </p:nvSpPr>
        <p:spPr>
          <a:xfrm>
            <a:off x="6470390" y="5119814"/>
            <a:ext cx="4605631" cy="461665"/>
          </a:xfrm>
          <a:prstGeom prst="rect">
            <a:avLst/>
          </a:prstGeom>
          <a:noFill/>
        </p:spPr>
        <p:txBody>
          <a:bodyPr wrap="square" rtlCol="0">
            <a:spAutoFit/>
          </a:bodyPr>
          <a:lstStyle/>
          <a:p>
            <a:pPr defTabSz="914377"/>
            <a:r>
              <a:rPr lang="de-DE" sz="2400" dirty="0">
                <a:solidFill>
                  <a:srgbClr val="FFFFFF"/>
                </a:solidFill>
                <a:latin typeface="Calibri Light"/>
              </a:rPr>
              <a:t>www.lucanet.nl</a:t>
            </a:r>
          </a:p>
        </p:txBody>
      </p:sp>
      <p:grpSp>
        <p:nvGrpSpPr>
          <p:cNvPr id="16" name="Gruppieren 15">
            <a:extLst>
              <a:ext uri="{FF2B5EF4-FFF2-40B4-BE49-F238E27FC236}">
                <a16:creationId xmlns:a16="http://schemas.microsoft.com/office/drawing/2014/main" id="{3CDD3005-7240-4C4E-929B-5760E8BF91B6}"/>
              </a:ext>
            </a:extLst>
          </p:cNvPr>
          <p:cNvGrpSpPr/>
          <p:nvPr/>
        </p:nvGrpSpPr>
        <p:grpSpPr>
          <a:xfrm>
            <a:off x="-48682" y="1435356"/>
            <a:ext cx="12245199" cy="3315083"/>
            <a:chOff x="-45644" y="1207661"/>
            <a:chExt cx="9189644" cy="2487868"/>
          </a:xfrm>
        </p:grpSpPr>
        <p:sp>
          <p:nvSpPr>
            <p:cNvPr id="17" name="Rechteck 16">
              <a:extLst>
                <a:ext uri="{FF2B5EF4-FFF2-40B4-BE49-F238E27FC236}">
                  <a16:creationId xmlns:a16="http://schemas.microsoft.com/office/drawing/2014/main" id="{C44E300D-F1DF-4412-BEED-2E3956FD4C63}"/>
                </a:ext>
              </a:extLst>
            </p:cNvPr>
            <p:cNvSpPr/>
            <p:nvPr/>
          </p:nvSpPr>
          <p:spPr>
            <a:xfrm>
              <a:off x="951662" y="2887853"/>
              <a:ext cx="1657316" cy="807676"/>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de-DE" sz="2500" dirty="0">
                  <a:solidFill>
                    <a:srgbClr val="002060"/>
                  </a:solidFill>
                  <a:latin typeface="Calibri Light"/>
                </a:rPr>
                <a:t>Simon van Koppen</a:t>
              </a:r>
            </a:p>
            <a:p>
              <a:pPr algn="ctr" defTabSz="914377"/>
              <a:r>
                <a:rPr lang="de-DE" sz="1500" dirty="0">
                  <a:solidFill>
                    <a:srgbClr val="002060"/>
                  </a:solidFill>
                  <a:latin typeface="Calibri Light"/>
                </a:rPr>
                <a:t>Managing Director</a:t>
              </a:r>
            </a:p>
          </p:txBody>
        </p:sp>
        <p:sp>
          <p:nvSpPr>
            <p:cNvPr id="18" name="Rechteck 17">
              <a:extLst>
                <a:ext uri="{FF2B5EF4-FFF2-40B4-BE49-F238E27FC236}">
                  <a16:creationId xmlns:a16="http://schemas.microsoft.com/office/drawing/2014/main" id="{1A80C9A4-005E-41F2-ADB7-804B7D9C1784}"/>
                </a:ext>
              </a:extLst>
            </p:cNvPr>
            <p:cNvSpPr/>
            <p:nvPr/>
          </p:nvSpPr>
          <p:spPr>
            <a:xfrm>
              <a:off x="951662" y="1207666"/>
              <a:ext cx="1657316" cy="2487858"/>
            </a:xfrm>
            <a:prstGeom prst="rect">
              <a:avLst/>
            </a:prstGeom>
            <a:noFill/>
            <a:ln w="1905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de-DE">
                <a:solidFill>
                  <a:srgbClr val="FFFFFF"/>
                </a:solidFill>
                <a:latin typeface="Calibri Light"/>
              </a:endParaRPr>
            </a:p>
          </p:txBody>
        </p:sp>
        <p:cxnSp>
          <p:nvCxnSpPr>
            <p:cNvPr id="19" name="Gerader Verbinder 18">
              <a:extLst>
                <a:ext uri="{FF2B5EF4-FFF2-40B4-BE49-F238E27FC236}">
                  <a16:creationId xmlns:a16="http://schemas.microsoft.com/office/drawing/2014/main" id="{0D564832-5A0C-4B56-9485-A64A94619710}"/>
                </a:ext>
              </a:extLst>
            </p:cNvPr>
            <p:cNvCxnSpPr>
              <a:cxnSpLocks/>
            </p:cNvCxnSpPr>
            <p:nvPr/>
          </p:nvCxnSpPr>
          <p:spPr>
            <a:xfrm>
              <a:off x="2548266" y="1207661"/>
              <a:ext cx="6595734" cy="6"/>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Gerader Verbinder 19">
              <a:extLst>
                <a:ext uri="{FF2B5EF4-FFF2-40B4-BE49-F238E27FC236}">
                  <a16:creationId xmlns:a16="http://schemas.microsoft.com/office/drawing/2014/main" id="{B68CD90A-6E8F-43AB-840B-526EA9C0C651}"/>
                </a:ext>
              </a:extLst>
            </p:cNvPr>
            <p:cNvCxnSpPr>
              <a:cxnSpLocks/>
            </p:cNvCxnSpPr>
            <p:nvPr/>
          </p:nvCxnSpPr>
          <p:spPr>
            <a:xfrm>
              <a:off x="-45644" y="3695529"/>
              <a:ext cx="265462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1" name="Textfeld 20">
            <a:extLst>
              <a:ext uri="{FF2B5EF4-FFF2-40B4-BE49-F238E27FC236}">
                <a16:creationId xmlns:a16="http://schemas.microsoft.com/office/drawing/2014/main" id="{8A3C84C0-5982-40CB-A64F-E9FB000064BE}"/>
              </a:ext>
            </a:extLst>
          </p:cNvPr>
          <p:cNvSpPr txBox="1"/>
          <p:nvPr/>
        </p:nvSpPr>
        <p:spPr>
          <a:xfrm>
            <a:off x="667288" y="301684"/>
            <a:ext cx="4428565" cy="615553"/>
          </a:xfrm>
          <a:prstGeom prst="rect">
            <a:avLst/>
          </a:prstGeom>
          <a:noFill/>
        </p:spPr>
        <p:txBody>
          <a:bodyPr wrap="square" lIns="0" tIns="0" rIns="0" bIns="0" rtlCol="0">
            <a:spAutoFit/>
          </a:bodyPr>
          <a:lstStyle/>
          <a:p>
            <a:pPr defTabSz="914377"/>
            <a:r>
              <a:rPr lang="de-DE" sz="4000" dirty="0">
                <a:solidFill>
                  <a:srgbClr val="FFFFFF"/>
                </a:solidFill>
                <a:latin typeface="Calibri"/>
                <a:ea typeface="Open Sans SemiBold" panose="020B0706030804020204" pitchFamily="34" charset="0"/>
                <a:cs typeface="Open Sans SemiBold" panose="020B0706030804020204" pitchFamily="34" charset="0"/>
              </a:rPr>
              <a:t>CONTACT</a:t>
            </a:r>
          </a:p>
        </p:txBody>
      </p:sp>
      <p:pic>
        <p:nvPicPr>
          <p:cNvPr id="22" name="Afbeelding 21">
            <a:extLst>
              <a:ext uri="{FF2B5EF4-FFF2-40B4-BE49-F238E27FC236}">
                <a16:creationId xmlns:a16="http://schemas.microsoft.com/office/drawing/2014/main" id="{6EC59922-2764-4172-BE54-3ED1C64D75BD}"/>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18694" t="-452" r="25650" b="452"/>
          <a:stretch/>
        </p:blipFill>
        <p:spPr>
          <a:xfrm>
            <a:off x="1280228" y="1435357"/>
            <a:ext cx="2188949" cy="2239233"/>
          </a:xfrm>
          <a:prstGeom prst="rect">
            <a:avLst/>
          </a:prstGeom>
        </p:spPr>
      </p:pic>
    </p:spTree>
    <p:extLst>
      <p:ext uri="{BB962C8B-B14F-4D97-AF65-F5344CB8AC3E}">
        <p14:creationId xmlns:p14="http://schemas.microsoft.com/office/powerpoint/2010/main" val="41553589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feld 15">
            <a:extLst>
              <a:ext uri="{FF2B5EF4-FFF2-40B4-BE49-F238E27FC236}">
                <a16:creationId xmlns:a16="http://schemas.microsoft.com/office/drawing/2014/main" id="{A366E43C-4718-41F1-8AF1-D42D36C76B92}"/>
              </a:ext>
            </a:extLst>
          </p:cNvPr>
          <p:cNvSpPr txBox="1"/>
          <p:nvPr/>
        </p:nvSpPr>
        <p:spPr>
          <a:xfrm>
            <a:off x="779931" y="319613"/>
            <a:ext cx="4428565" cy="769441"/>
          </a:xfrm>
          <a:prstGeom prst="rect">
            <a:avLst/>
          </a:prstGeom>
          <a:noFill/>
        </p:spPr>
        <p:txBody>
          <a:bodyPr wrap="square" lIns="0" tIns="0" rIns="0" bIns="0" rtlCol="0">
            <a:spAutoFit/>
          </a:bodyPr>
          <a:lstStyle/>
          <a:p>
            <a:pPr defTabSz="914377"/>
            <a:r>
              <a:rPr lang="de-DE" sz="5000" dirty="0">
                <a:solidFill>
                  <a:srgbClr val="FFFFFF"/>
                </a:solidFill>
                <a:latin typeface="Calibri"/>
                <a:ea typeface="Open Sans SemiBold" panose="020B0706030804020204" pitchFamily="34" charset="0"/>
                <a:cs typeface="Open Sans SemiBold" panose="020B0706030804020204" pitchFamily="34" charset="0"/>
              </a:rPr>
              <a:t>AGENDA</a:t>
            </a:r>
          </a:p>
        </p:txBody>
      </p:sp>
      <p:grpSp>
        <p:nvGrpSpPr>
          <p:cNvPr id="40" name="Gruppieren 39">
            <a:extLst>
              <a:ext uri="{FF2B5EF4-FFF2-40B4-BE49-F238E27FC236}">
                <a16:creationId xmlns:a16="http://schemas.microsoft.com/office/drawing/2014/main" id="{2D09D301-38CF-4D88-AC85-835F10F706B2}"/>
              </a:ext>
            </a:extLst>
          </p:cNvPr>
          <p:cNvGrpSpPr/>
          <p:nvPr/>
        </p:nvGrpSpPr>
        <p:grpSpPr>
          <a:xfrm>
            <a:off x="779931" y="2201315"/>
            <a:ext cx="4195483" cy="511732"/>
            <a:chOff x="797859" y="1947575"/>
            <a:chExt cx="4195483" cy="511732"/>
          </a:xfrm>
        </p:grpSpPr>
        <p:sp>
          <p:nvSpPr>
            <p:cNvPr id="17" name="Textfeld 16">
              <a:extLst>
                <a:ext uri="{FF2B5EF4-FFF2-40B4-BE49-F238E27FC236}">
                  <a16:creationId xmlns:a16="http://schemas.microsoft.com/office/drawing/2014/main" id="{0E9B3A2A-6304-480D-A1F3-13DEF9031FA3}"/>
                </a:ext>
              </a:extLst>
            </p:cNvPr>
            <p:cNvSpPr txBox="1"/>
            <p:nvPr/>
          </p:nvSpPr>
          <p:spPr>
            <a:xfrm>
              <a:off x="797860" y="1947575"/>
              <a:ext cx="4195482" cy="384721"/>
            </a:xfrm>
            <a:prstGeom prst="rect">
              <a:avLst/>
            </a:prstGeom>
            <a:noFill/>
          </p:spPr>
          <p:txBody>
            <a:bodyPr wrap="square" lIns="0" tIns="0" rIns="0" bIns="0" rtlCol="0" anchor="b" anchorCtr="0">
              <a:spAutoFit/>
            </a:bodyPr>
            <a:lstStyle/>
            <a:p>
              <a:pPr defTabSz="914377"/>
              <a:r>
                <a:rPr lang="de-DE" sz="2500" dirty="0">
                  <a:solidFill>
                    <a:srgbClr val="FFFFFF"/>
                  </a:solidFill>
                  <a:latin typeface="Calibri"/>
                  <a:ea typeface="Open Sans SemiBold" panose="020B0706030804020204" pitchFamily="34" charset="0"/>
                  <a:cs typeface="Open Sans SemiBold" panose="020B0706030804020204" pitchFamily="34" charset="0"/>
                </a:rPr>
                <a:t>OVER ONS</a:t>
              </a:r>
            </a:p>
          </p:txBody>
        </p:sp>
        <p:cxnSp>
          <p:nvCxnSpPr>
            <p:cNvPr id="19" name="Gerader Verbinder 18">
              <a:extLst>
                <a:ext uri="{FF2B5EF4-FFF2-40B4-BE49-F238E27FC236}">
                  <a16:creationId xmlns:a16="http://schemas.microsoft.com/office/drawing/2014/main" id="{70E49A19-385D-4072-89D9-F318D725625D}"/>
                </a:ext>
              </a:extLst>
            </p:cNvPr>
            <p:cNvCxnSpPr>
              <a:cxnSpLocks/>
            </p:cNvCxnSpPr>
            <p:nvPr/>
          </p:nvCxnSpPr>
          <p:spPr>
            <a:xfrm>
              <a:off x="797859" y="2459307"/>
              <a:ext cx="4195482"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41" name="Gruppieren 40">
            <a:extLst>
              <a:ext uri="{FF2B5EF4-FFF2-40B4-BE49-F238E27FC236}">
                <a16:creationId xmlns:a16="http://schemas.microsoft.com/office/drawing/2014/main" id="{1DC3E2C3-D2FD-4A6B-AC9E-D88E20CB6538}"/>
              </a:ext>
            </a:extLst>
          </p:cNvPr>
          <p:cNvGrpSpPr/>
          <p:nvPr/>
        </p:nvGrpSpPr>
        <p:grpSpPr>
          <a:xfrm>
            <a:off x="797860" y="3797695"/>
            <a:ext cx="4195483" cy="511732"/>
            <a:chOff x="797859" y="3452590"/>
            <a:chExt cx="4195483" cy="511732"/>
          </a:xfrm>
        </p:grpSpPr>
        <p:sp>
          <p:nvSpPr>
            <p:cNvPr id="23" name="Textfeld 22">
              <a:extLst>
                <a:ext uri="{FF2B5EF4-FFF2-40B4-BE49-F238E27FC236}">
                  <a16:creationId xmlns:a16="http://schemas.microsoft.com/office/drawing/2014/main" id="{54A59687-4424-46B1-B7D4-85FBD7C1BCED}"/>
                </a:ext>
              </a:extLst>
            </p:cNvPr>
            <p:cNvSpPr txBox="1"/>
            <p:nvPr/>
          </p:nvSpPr>
          <p:spPr>
            <a:xfrm>
              <a:off x="797860" y="3452590"/>
              <a:ext cx="4195482" cy="384721"/>
            </a:xfrm>
            <a:prstGeom prst="rect">
              <a:avLst/>
            </a:prstGeom>
            <a:noFill/>
          </p:spPr>
          <p:txBody>
            <a:bodyPr wrap="square" lIns="0" tIns="0" rIns="0" bIns="0" rtlCol="0" anchor="b" anchorCtr="0">
              <a:spAutoFit/>
            </a:bodyPr>
            <a:lstStyle/>
            <a:p>
              <a:pPr defTabSz="914377"/>
              <a:r>
                <a:rPr lang="de-DE" sz="2500" dirty="0">
                  <a:solidFill>
                    <a:srgbClr val="FFFFFF"/>
                  </a:solidFill>
                  <a:latin typeface="Calibri"/>
                  <a:ea typeface="Open Sans SemiBold" panose="020B0706030804020204" pitchFamily="34" charset="0"/>
                  <a:cs typeface="Open Sans SemiBold" panose="020B0706030804020204" pitchFamily="34" charset="0"/>
                </a:rPr>
                <a:t>WAT WE DOEN</a:t>
              </a:r>
            </a:p>
          </p:txBody>
        </p:sp>
        <p:cxnSp>
          <p:nvCxnSpPr>
            <p:cNvPr id="24" name="Gerader Verbinder 23">
              <a:extLst>
                <a:ext uri="{FF2B5EF4-FFF2-40B4-BE49-F238E27FC236}">
                  <a16:creationId xmlns:a16="http://schemas.microsoft.com/office/drawing/2014/main" id="{3C8053C7-F44A-4230-A50B-C3C97094020F}"/>
                </a:ext>
              </a:extLst>
            </p:cNvPr>
            <p:cNvCxnSpPr>
              <a:cxnSpLocks/>
            </p:cNvCxnSpPr>
            <p:nvPr/>
          </p:nvCxnSpPr>
          <p:spPr>
            <a:xfrm>
              <a:off x="797859" y="3964322"/>
              <a:ext cx="4195482"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26" name="Gruppieren 25">
            <a:extLst>
              <a:ext uri="{FF2B5EF4-FFF2-40B4-BE49-F238E27FC236}">
                <a16:creationId xmlns:a16="http://schemas.microsoft.com/office/drawing/2014/main" id="{4E0CFC11-1549-4E45-ABB9-9C29374BFD24}"/>
              </a:ext>
            </a:extLst>
          </p:cNvPr>
          <p:cNvGrpSpPr/>
          <p:nvPr/>
        </p:nvGrpSpPr>
        <p:grpSpPr>
          <a:xfrm>
            <a:off x="5868624" y="2180658"/>
            <a:ext cx="4195483" cy="511732"/>
            <a:chOff x="797859" y="1947575"/>
            <a:chExt cx="4195483" cy="511732"/>
          </a:xfrm>
        </p:grpSpPr>
        <p:sp>
          <p:nvSpPr>
            <p:cNvPr id="30" name="Textfeld 29">
              <a:extLst>
                <a:ext uri="{FF2B5EF4-FFF2-40B4-BE49-F238E27FC236}">
                  <a16:creationId xmlns:a16="http://schemas.microsoft.com/office/drawing/2014/main" id="{24F96A1A-21EF-4676-83FF-88AC50C93B4B}"/>
                </a:ext>
              </a:extLst>
            </p:cNvPr>
            <p:cNvSpPr txBox="1"/>
            <p:nvPr/>
          </p:nvSpPr>
          <p:spPr>
            <a:xfrm>
              <a:off x="797860" y="1947575"/>
              <a:ext cx="4195482" cy="384721"/>
            </a:xfrm>
            <a:prstGeom prst="rect">
              <a:avLst/>
            </a:prstGeom>
            <a:noFill/>
          </p:spPr>
          <p:txBody>
            <a:bodyPr wrap="square" lIns="0" tIns="0" rIns="0" bIns="0" rtlCol="0" anchor="b" anchorCtr="0">
              <a:spAutoFit/>
            </a:bodyPr>
            <a:lstStyle/>
            <a:p>
              <a:pPr defTabSz="914377"/>
              <a:r>
                <a:rPr lang="de-DE" sz="2500" dirty="0">
                  <a:solidFill>
                    <a:srgbClr val="FFFFFF"/>
                  </a:solidFill>
                  <a:latin typeface="Calibri"/>
                  <a:ea typeface="Open Sans SemiBold" panose="020B0706030804020204" pitchFamily="34" charset="0"/>
                  <a:cs typeface="Open Sans SemiBold" panose="020B0706030804020204" pitchFamily="34" charset="0"/>
                </a:rPr>
                <a:t>ONZE KLANTEN</a:t>
              </a:r>
            </a:p>
          </p:txBody>
        </p:sp>
        <p:cxnSp>
          <p:nvCxnSpPr>
            <p:cNvPr id="31" name="Gerader Verbinder 30">
              <a:extLst>
                <a:ext uri="{FF2B5EF4-FFF2-40B4-BE49-F238E27FC236}">
                  <a16:creationId xmlns:a16="http://schemas.microsoft.com/office/drawing/2014/main" id="{6F84D02D-F5D2-47BA-BE03-0CD348CEA254}"/>
                </a:ext>
              </a:extLst>
            </p:cNvPr>
            <p:cNvCxnSpPr>
              <a:cxnSpLocks/>
            </p:cNvCxnSpPr>
            <p:nvPr/>
          </p:nvCxnSpPr>
          <p:spPr>
            <a:xfrm>
              <a:off x="797859" y="2459307"/>
              <a:ext cx="4195482"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32" name="Gruppieren 31">
            <a:extLst>
              <a:ext uri="{FF2B5EF4-FFF2-40B4-BE49-F238E27FC236}">
                <a16:creationId xmlns:a16="http://schemas.microsoft.com/office/drawing/2014/main" id="{6F69D911-9A5D-4F4C-8D4F-1C0BE37D0F70}"/>
              </a:ext>
            </a:extLst>
          </p:cNvPr>
          <p:cNvGrpSpPr/>
          <p:nvPr/>
        </p:nvGrpSpPr>
        <p:grpSpPr>
          <a:xfrm>
            <a:off x="5868624" y="3797695"/>
            <a:ext cx="4195483" cy="511732"/>
            <a:chOff x="797859" y="3452590"/>
            <a:chExt cx="4195483" cy="511732"/>
          </a:xfrm>
        </p:grpSpPr>
        <p:sp>
          <p:nvSpPr>
            <p:cNvPr id="33" name="Textfeld 32">
              <a:extLst>
                <a:ext uri="{FF2B5EF4-FFF2-40B4-BE49-F238E27FC236}">
                  <a16:creationId xmlns:a16="http://schemas.microsoft.com/office/drawing/2014/main" id="{7469A15C-B753-4189-B2FD-0116EF190633}"/>
                </a:ext>
              </a:extLst>
            </p:cNvPr>
            <p:cNvSpPr txBox="1"/>
            <p:nvPr/>
          </p:nvSpPr>
          <p:spPr>
            <a:xfrm>
              <a:off x="797860" y="3452590"/>
              <a:ext cx="4195482" cy="384721"/>
            </a:xfrm>
            <a:prstGeom prst="rect">
              <a:avLst/>
            </a:prstGeom>
            <a:noFill/>
          </p:spPr>
          <p:txBody>
            <a:bodyPr wrap="square" lIns="0" tIns="0" rIns="0" bIns="0" rtlCol="0" anchor="b" anchorCtr="0">
              <a:spAutoFit/>
            </a:bodyPr>
            <a:lstStyle/>
            <a:p>
              <a:pPr defTabSz="914377"/>
              <a:r>
                <a:rPr lang="de-DE" sz="2500" dirty="0">
                  <a:solidFill>
                    <a:srgbClr val="FFFFFF"/>
                  </a:solidFill>
                  <a:latin typeface="Calibri"/>
                  <a:ea typeface="Open Sans SemiBold" panose="020B0706030804020204" pitchFamily="34" charset="0"/>
                  <a:cs typeface="Open Sans SemiBold" panose="020B0706030804020204" pitchFamily="34" charset="0"/>
                </a:rPr>
                <a:t>ONZE OPLOSSING</a:t>
              </a:r>
            </a:p>
          </p:txBody>
        </p:sp>
        <p:cxnSp>
          <p:nvCxnSpPr>
            <p:cNvPr id="34" name="Gerader Verbinder 33">
              <a:extLst>
                <a:ext uri="{FF2B5EF4-FFF2-40B4-BE49-F238E27FC236}">
                  <a16:creationId xmlns:a16="http://schemas.microsoft.com/office/drawing/2014/main" id="{32A2CFF6-3F84-4EF8-9326-0577A8F31128}"/>
                </a:ext>
              </a:extLst>
            </p:cNvPr>
            <p:cNvCxnSpPr>
              <a:cxnSpLocks/>
            </p:cNvCxnSpPr>
            <p:nvPr/>
          </p:nvCxnSpPr>
          <p:spPr>
            <a:xfrm>
              <a:off x="797859" y="3964322"/>
              <a:ext cx="4195482"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014072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25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750"/>
                                        <p:tgtEl>
                                          <p:spTgt spid="40"/>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41"/>
                                        </p:tgtEl>
                                        <p:attrNameLst>
                                          <p:attrName>style.visibility</p:attrName>
                                        </p:attrNameLst>
                                      </p:cBhvr>
                                      <p:to>
                                        <p:strVal val="visible"/>
                                      </p:to>
                                    </p:set>
                                    <p:animEffect transition="in" filter="fade">
                                      <p:cBhvr>
                                        <p:cTn id="11" dur="750"/>
                                        <p:tgtEl>
                                          <p:spTgt spid="41"/>
                                        </p:tgtEl>
                                      </p:cBhvr>
                                    </p:animEffect>
                                  </p:childTnLst>
                                </p:cTn>
                              </p:par>
                            </p:childTnLst>
                          </p:cTn>
                        </p:par>
                        <p:par>
                          <p:cTn id="12" fill="hold">
                            <p:stCondLst>
                              <p:cond delay="1750"/>
                            </p:stCondLst>
                            <p:childTnLst>
                              <p:par>
                                <p:cTn id="13" presetID="10" presetClass="entr" presetSubtype="0" fill="hold" nodeType="after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fade">
                                      <p:cBhvr>
                                        <p:cTn id="15" dur="750"/>
                                        <p:tgtEl>
                                          <p:spTgt spid="26"/>
                                        </p:tgtEl>
                                      </p:cBhvr>
                                    </p:animEffect>
                                  </p:childTnLst>
                                </p:cTn>
                              </p:par>
                            </p:childTnLst>
                          </p:cTn>
                        </p:par>
                        <p:par>
                          <p:cTn id="16" fill="hold">
                            <p:stCondLst>
                              <p:cond delay="2500"/>
                            </p:stCondLst>
                            <p:childTnLst>
                              <p:par>
                                <p:cTn id="17" presetID="10" presetClass="entr" presetSubtype="0" fill="hold" nodeType="after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fade">
                                      <p:cBhvr>
                                        <p:cTn id="19" dur="75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platzhalter 25">
            <a:extLst>
              <a:ext uri="{FF2B5EF4-FFF2-40B4-BE49-F238E27FC236}">
                <a16:creationId xmlns:a16="http://schemas.microsoft.com/office/drawing/2014/main" id="{FC27E870-FAF9-41A4-BC41-5B324ABA5FAF}"/>
              </a:ext>
            </a:extLst>
          </p:cNvPr>
          <p:cNvSpPr>
            <a:spLocks noGrp="1"/>
          </p:cNvSpPr>
          <p:nvPr>
            <p:ph type="body" sz="quarter" idx="12"/>
          </p:nvPr>
        </p:nvSpPr>
        <p:spPr>
          <a:xfrm>
            <a:off x="371474" y="289491"/>
            <a:ext cx="5525905" cy="3804619"/>
          </a:xfrm>
        </p:spPr>
        <p:txBody>
          <a:bodyPr>
            <a:normAutofit/>
          </a:bodyPr>
          <a:lstStyle/>
          <a:p>
            <a:r>
              <a:rPr lang="nl-NL" sz="4000" dirty="0">
                <a:latin typeface="+mn-lt"/>
              </a:rPr>
              <a:t>OVER ONS</a:t>
            </a:r>
          </a:p>
        </p:txBody>
      </p:sp>
      <p:grpSp>
        <p:nvGrpSpPr>
          <p:cNvPr id="7" name="Gruppieren 6">
            <a:extLst>
              <a:ext uri="{FF2B5EF4-FFF2-40B4-BE49-F238E27FC236}">
                <a16:creationId xmlns:a16="http://schemas.microsoft.com/office/drawing/2014/main" id="{58280534-9D60-472E-B34F-0757067A4682}"/>
              </a:ext>
            </a:extLst>
          </p:cNvPr>
          <p:cNvGrpSpPr/>
          <p:nvPr/>
        </p:nvGrpSpPr>
        <p:grpSpPr>
          <a:xfrm>
            <a:off x="388495" y="1332305"/>
            <a:ext cx="5336295" cy="603323"/>
            <a:chOff x="371473" y="1445441"/>
            <a:chExt cx="5336294" cy="603322"/>
          </a:xfrm>
        </p:grpSpPr>
        <p:sp>
          <p:nvSpPr>
            <p:cNvPr id="31" name="Textfeld 30">
              <a:extLst>
                <a:ext uri="{FF2B5EF4-FFF2-40B4-BE49-F238E27FC236}">
                  <a16:creationId xmlns:a16="http://schemas.microsoft.com/office/drawing/2014/main" id="{87F01816-DF26-4B74-9C8C-6E3A3ECA129E}"/>
                </a:ext>
              </a:extLst>
            </p:cNvPr>
            <p:cNvSpPr txBox="1"/>
            <p:nvPr/>
          </p:nvSpPr>
          <p:spPr>
            <a:xfrm>
              <a:off x="1169660" y="1618241"/>
              <a:ext cx="4415802" cy="276999"/>
            </a:xfrm>
            <a:prstGeom prst="rect">
              <a:avLst/>
            </a:prstGeom>
            <a:noFill/>
          </p:spPr>
          <p:txBody>
            <a:bodyPr wrap="square" lIns="0" tIns="0" rIns="0" bIns="0" rtlCol="0">
              <a:spAutoFit/>
            </a:bodyPr>
            <a:lstStyle/>
            <a:p>
              <a:pPr defTabSz="914377"/>
              <a:r>
                <a:rPr lang="nl-NL" dirty="0">
                  <a:solidFill>
                    <a:srgbClr val="282D5A"/>
                  </a:solidFill>
                  <a:latin typeface="Calibri Light"/>
                  <a:ea typeface="Verdana" panose="020B0604030504040204" pitchFamily="34" charset="0"/>
                  <a:cs typeface="Open Sans SemiBold" panose="020B0706030804020204" pitchFamily="34" charset="0"/>
                </a:rPr>
                <a:t>Opgericht in 1999</a:t>
              </a:r>
            </a:p>
          </p:txBody>
        </p:sp>
        <p:sp>
          <p:nvSpPr>
            <p:cNvPr id="5" name="Rechteck 4">
              <a:extLst>
                <a:ext uri="{FF2B5EF4-FFF2-40B4-BE49-F238E27FC236}">
                  <a16:creationId xmlns:a16="http://schemas.microsoft.com/office/drawing/2014/main" id="{A4DAB60B-BC35-499B-8A5A-FFFA1176B4CA}"/>
                </a:ext>
              </a:extLst>
            </p:cNvPr>
            <p:cNvSpPr/>
            <p:nvPr/>
          </p:nvSpPr>
          <p:spPr>
            <a:xfrm>
              <a:off x="1002451" y="1445441"/>
              <a:ext cx="4705316" cy="603322"/>
            </a:xfrm>
            <a:prstGeom prst="rect">
              <a:avLst/>
            </a:prstGeom>
            <a:noFill/>
            <a:ln w="12700">
              <a:solidFill>
                <a:srgbClr val="871E5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nl-NL">
                <a:solidFill>
                  <a:srgbClr val="FFFFFF"/>
                </a:solidFill>
                <a:latin typeface="Calibri Light"/>
              </a:endParaRPr>
            </a:p>
          </p:txBody>
        </p:sp>
        <p:sp>
          <p:nvSpPr>
            <p:cNvPr id="6" name="Rechteck 5">
              <a:extLst>
                <a:ext uri="{FF2B5EF4-FFF2-40B4-BE49-F238E27FC236}">
                  <a16:creationId xmlns:a16="http://schemas.microsoft.com/office/drawing/2014/main" id="{15356CFF-49C0-4CCA-BD19-AE9F065147D1}"/>
                </a:ext>
              </a:extLst>
            </p:cNvPr>
            <p:cNvSpPr/>
            <p:nvPr/>
          </p:nvSpPr>
          <p:spPr>
            <a:xfrm>
              <a:off x="371473" y="1445441"/>
              <a:ext cx="578287" cy="603322"/>
            </a:xfrm>
            <a:prstGeom prst="rect">
              <a:avLst/>
            </a:prstGeom>
            <a:solidFill>
              <a:srgbClr val="871E5F"/>
            </a:solidFill>
            <a:ln>
              <a:solidFill>
                <a:srgbClr val="871E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nl-NL">
                <a:solidFill>
                  <a:srgbClr val="FFFFFF"/>
                </a:solidFill>
                <a:latin typeface="Calibri Light"/>
              </a:endParaRPr>
            </a:p>
          </p:txBody>
        </p:sp>
        <p:pic>
          <p:nvPicPr>
            <p:cNvPr id="18" name="Grafik 17">
              <a:extLst>
                <a:ext uri="{FF2B5EF4-FFF2-40B4-BE49-F238E27FC236}">
                  <a16:creationId xmlns:a16="http://schemas.microsoft.com/office/drawing/2014/main" id="{D63700A1-73AC-43E7-B68A-420282F1649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84674" y="1529162"/>
              <a:ext cx="375311" cy="447111"/>
            </a:xfrm>
            <a:prstGeom prst="rect">
              <a:avLst/>
            </a:prstGeom>
          </p:spPr>
        </p:pic>
      </p:grpSp>
      <p:grpSp>
        <p:nvGrpSpPr>
          <p:cNvPr id="3" name="Gruppieren 2">
            <a:extLst>
              <a:ext uri="{FF2B5EF4-FFF2-40B4-BE49-F238E27FC236}">
                <a16:creationId xmlns:a16="http://schemas.microsoft.com/office/drawing/2014/main" id="{A064F757-975B-4599-87BF-DD09338DC415}"/>
              </a:ext>
            </a:extLst>
          </p:cNvPr>
          <p:cNvGrpSpPr/>
          <p:nvPr/>
        </p:nvGrpSpPr>
        <p:grpSpPr>
          <a:xfrm>
            <a:off x="371474" y="2820031"/>
            <a:ext cx="5336295" cy="603323"/>
            <a:chOff x="371473" y="3022328"/>
            <a:chExt cx="5336294" cy="603322"/>
          </a:xfrm>
        </p:grpSpPr>
        <p:sp>
          <p:nvSpPr>
            <p:cNvPr id="116" name="Textfeld 115">
              <a:extLst>
                <a:ext uri="{FF2B5EF4-FFF2-40B4-BE49-F238E27FC236}">
                  <a16:creationId xmlns:a16="http://schemas.microsoft.com/office/drawing/2014/main" id="{45E27B76-7CB0-42C9-9C8E-FBA9D7A17D73}"/>
                </a:ext>
              </a:extLst>
            </p:cNvPr>
            <p:cNvSpPr txBox="1"/>
            <p:nvPr/>
          </p:nvSpPr>
          <p:spPr>
            <a:xfrm>
              <a:off x="1169660" y="3195128"/>
              <a:ext cx="4293882" cy="276999"/>
            </a:xfrm>
            <a:prstGeom prst="rect">
              <a:avLst/>
            </a:prstGeom>
            <a:noFill/>
          </p:spPr>
          <p:txBody>
            <a:bodyPr wrap="square" lIns="0" tIns="0" rIns="0" bIns="0" rtlCol="0">
              <a:spAutoFit/>
            </a:bodyPr>
            <a:lstStyle/>
            <a:p>
              <a:pPr defTabSz="914377"/>
              <a:r>
                <a:rPr lang="nl-NL" dirty="0">
                  <a:solidFill>
                    <a:srgbClr val="282D5A"/>
                  </a:solidFill>
                  <a:latin typeface="Calibri Light"/>
                  <a:ea typeface="Verdana" panose="020B0604030504040204" pitchFamily="34" charset="0"/>
                  <a:cs typeface="Open Sans SemiBold" panose="020B0706030804020204" pitchFamily="34" charset="0"/>
                </a:rPr>
                <a:t>Team van 20 mensen in Nederland</a:t>
              </a:r>
            </a:p>
          </p:txBody>
        </p:sp>
        <p:sp>
          <p:nvSpPr>
            <p:cNvPr id="117" name="Rechteck 116">
              <a:extLst>
                <a:ext uri="{FF2B5EF4-FFF2-40B4-BE49-F238E27FC236}">
                  <a16:creationId xmlns:a16="http://schemas.microsoft.com/office/drawing/2014/main" id="{7E039EA7-5F42-4E4D-B023-C14B71634810}"/>
                </a:ext>
              </a:extLst>
            </p:cNvPr>
            <p:cNvSpPr/>
            <p:nvPr/>
          </p:nvSpPr>
          <p:spPr>
            <a:xfrm>
              <a:off x="1002451" y="3022328"/>
              <a:ext cx="4705316" cy="603322"/>
            </a:xfrm>
            <a:prstGeom prst="rect">
              <a:avLst/>
            </a:prstGeom>
            <a:noFill/>
            <a:ln w="12700">
              <a:solidFill>
                <a:srgbClr val="871E5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nl-NL">
                <a:solidFill>
                  <a:srgbClr val="FFFFFF"/>
                </a:solidFill>
                <a:latin typeface="Calibri Light"/>
              </a:endParaRPr>
            </a:p>
          </p:txBody>
        </p:sp>
        <p:sp>
          <p:nvSpPr>
            <p:cNvPr id="118" name="Rechteck 117">
              <a:extLst>
                <a:ext uri="{FF2B5EF4-FFF2-40B4-BE49-F238E27FC236}">
                  <a16:creationId xmlns:a16="http://schemas.microsoft.com/office/drawing/2014/main" id="{9771C70C-D154-4582-A4F7-6822934152DD}"/>
                </a:ext>
              </a:extLst>
            </p:cNvPr>
            <p:cNvSpPr/>
            <p:nvPr/>
          </p:nvSpPr>
          <p:spPr>
            <a:xfrm>
              <a:off x="371473" y="3022328"/>
              <a:ext cx="578287" cy="603322"/>
            </a:xfrm>
            <a:prstGeom prst="rect">
              <a:avLst/>
            </a:prstGeom>
            <a:solidFill>
              <a:srgbClr val="871E5F"/>
            </a:solidFill>
            <a:ln>
              <a:solidFill>
                <a:srgbClr val="871E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nl-NL">
                <a:solidFill>
                  <a:srgbClr val="FFFFFF"/>
                </a:solidFill>
                <a:latin typeface="Calibri Light"/>
              </a:endParaRPr>
            </a:p>
          </p:txBody>
        </p:sp>
        <p:pic>
          <p:nvPicPr>
            <p:cNvPr id="139" name="Grafik 138">
              <a:extLst>
                <a:ext uri="{FF2B5EF4-FFF2-40B4-BE49-F238E27FC236}">
                  <a16:creationId xmlns:a16="http://schemas.microsoft.com/office/drawing/2014/main" id="{A856DB32-333A-4F73-9391-C8A41E17A85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57547" y="3137839"/>
              <a:ext cx="395212" cy="391586"/>
            </a:xfrm>
            <a:prstGeom prst="rect">
              <a:avLst/>
            </a:prstGeom>
          </p:spPr>
        </p:pic>
      </p:grpSp>
      <p:grpSp>
        <p:nvGrpSpPr>
          <p:cNvPr id="4" name="Gruppieren 3">
            <a:extLst>
              <a:ext uri="{FF2B5EF4-FFF2-40B4-BE49-F238E27FC236}">
                <a16:creationId xmlns:a16="http://schemas.microsoft.com/office/drawing/2014/main" id="{A10F17EB-FC84-4D9C-9B5E-C78F9AD7E5B6}"/>
              </a:ext>
            </a:extLst>
          </p:cNvPr>
          <p:cNvGrpSpPr/>
          <p:nvPr/>
        </p:nvGrpSpPr>
        <p:grpSpPr>
          <a:xfrm>
            <a:off x="388495" y="2060561"/>
            <a:ext cx="5336295" cy="603323"/>
            <a:chOff x="371473" y="2235021"/>
            <a:chExt cx="5336294" cy="603322"/>
          </a:xfrm>
        </p:grpSpPr>
        <p:sp>
          <p:nvSpPr>
            <p:cNvPr id="111" name="Textfeld 110">
              <a:extLst>
                <a:ext uri="{FF2B5EF4-FFF2-40B4-BE49-F238E27FC236}">
                  <a16:creationId xmlns:a16="http://schemas.microsoft.com/office/drawing/2014/main" id="{2C15724B-44FE-45BC-8C90-B43658CBDE28}"/>
                </a:ext>
              </a:extLst>
            </p:cNvPr>
            <p:cNvSpPr txBox="1"/>
            <p:nvPr/>
          </p:nvSpPr>
          <p:spPr>
            <a:xfrm>
              <a:off x="1169660" y="2407822"/>
              <a:ext cx="4293882" cy="276999"/>
            </a:xfrm>
            <a:prstGeom prst="rect">
              <a:avLst/>
            </a:prstGeom>
            <a:noFill/>
          </p:spPr>
          <p:txBody>
            <a:bodyPr wrap="square" lIns="0" tIns="0" rIns="0" bIns="0" rtlCol="0">
              <a:spAutoFit/>
            </a:bodyPr>
            <a:lstStyle/>
            <a:p>
              <a:pPr defTabSz="914377"/>
              <a:r>
                <a:rPr lang="nl-NL" dirty="0">
                  <a:solidFill>
                    <a:srgbClr val="282D5A"/>
                  </a:solidFill>
                  <a:latin typeface="Calibri Light"/>
                  <a:ea typeface="Verdana" panose="020B0604030504040204" pitchFamily="34" charset="0"/>
                  <a:cs typeface="Open Sans SemiBold" panose="020B0706030804020204" pitchFamily="34" charset="0"/>
                </a:rPr>
                <a:t>14 kantoren in 11 landen</a:t>
              </a:r>
            </a:p>
          </p:txBody>
        </p:sp>
        <p:sp>
          <p:nvSpPr>
            <p:cNvPr id="112" name="Rechteck 111">
              <a:extLst>
                <a:ext uri="{FF2B5EF4-FFF2-40B4-BE49-F238E27FC236}">
                  <a16:creationId xmlns:a16="http://schemas.microsoft.com/office/drawing/2014/main" id="{DC343960-7E05-4575-B848-970ACC584347}"/>
                </a:ext>
              </a:extLst>
            </p:cNvPr>
            <p:cNvSpPr/>
            <p:nvPr/>
          </p:nvSpPr>
          <p:spPr>
            <a:xfrm>
              <a:off x="1002451" y="2235021"/>
              <a:ext cx="4705316" cy="603322"/>
            </a:xfrm>
            <a:prstGeom prst="rect">
              <a:avLst/>
            </a:prstGeom>
            <a:noFill/>
            <a:ln w="12700">
              <a:solidFill>
                <a:schemeClr val="accent6"/>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nl-NL">
                <a:solidFill>
                  <a:srgbClr val="FFFFFF"/>
                </a:solidFill>
                <a:latin typeface="Calibri Light"/>
              </a:endParaRPr>
            </a:p>
          </p:txBody>
        </p:sp>
        <p:sp>
          <p:nvSpPr>
            <p:cNvPr id="113" name="Rechteck 112">
              <a:extLst>
                <a:ext uri="{FF2B5EF4-FFF2-40B4-BE49-F238E27FC236}">
                  <a16:creationId xmlns:a16="http://schemas.microsoft.com/office/drawing/2014/main" id="{C02CA393-9E23-46F2-86DB-07386632ECCC}"/>
                </a:ext>
              </a:extLst>
            </p:cNvPr>
            <p:cNvSpPr/>
            <p:nvPr/>
          </p:nvSpPr>
          <p:spPr>
            <a:xfrm>
              <a:off x="371473" y="2235021"/>
              <a:ext cx="578287" cy="603322"/>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nl-NL">
                <a:solidFill>
                  <a:srgbClr val="FFFFFF"/>
                </a:solidFill>
                <a:latin typeface="Calibri Light"/>
              </a:endParaRPr>
            </a:p>
          </p:txBody>
        </p:sp>
        <p:pic>
          <p:nvPicPr>
            <p:cNvPr id="147" name="Grafik 146">
              <a:extLst>
                <a:ext uri="{FF2B5EF4-FFF2-40B4-BE49-F238E27FC236}">
                  <a16:creationId xmlns:a16="http://schemas.microsoft.com/office/drawing/2014/main" id="{1BFF4CDF-17FB-4F82-93B5-9F5BF9A13E6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48669" y="2386397"/>
              <a:ext cx="412228" cy="321976"/>
            </a:xfrm>
            <a:prstGeom prst="rect">
              <a:avLst/>
            </a:prstGeom>
          </p:spPr>
        </p:pic>
      </p:grpSp>
      <p:grpSp>
        <p:nvGrpSpPr>
          <p:cNvPr id="2" name="Gruppieren 1">
            <a:extLst>
              <a:ext uri="{FF2B5EF4-FFF2-40B4-BE49-F238E27FC236}">
                <a16:creationId xmlns:a16="http://schemas.microsoft.com/office/drawing/2014/main" id="{67AE13CD-4EB0-432E-8E3A-D1A4FC84FAF3}"/>
              </a:ext>
            </a:extLst>
          </p:cNvPr>
          <p:cNvGrpSpPr/>
          <p:nvPr/>
        </p:nvGrpSpPr>
        <p:grpSpPr>
          <a:xfrm>
            <a:off x="371474" y="3550347"/>
            <a:ext cx="5336295" cy="603323"/>
            <a:chOff x="371473" y="3820474"/>
            <a:chExt cx="5336294" cy="603322"/>
          </a:xfrm>
        </p:grpSpPr>
        <p:sp>
          <p:nvSpPr>
            <p:cNvPr id="121" name="Textfeld 120">
              <a:extLst>
                <a:ext uri="{FF2B5EF4-FFF2-40B4-BE49-F238E27FC236}">
                  <a16:creationId xmlns:a16="http://schemas.microsoft.com/office/drawing/2014/main" id="{72ECB056-8E55-446C-A8CF-0E522BD90872}"/>
                </a:ext>
              </a:extLst>
            </p:cNvPr>
            <p:cNvSpPr txBox="1"/>
            <p:nvPr/>
          </p:nvSpPr>
          <p:spPr>
            <a:xfrm>
              <a:off x="1169660" y="3993275"/>
              <a:ext cx="4293882" cy="276999"/>
            </a:xfrm>
            <a:prstGeom prst="rect">
              <a:avLst/>
            </a:prstGeom>
            <a:noFill/>
          </p:spPr>
          <p:txBody>
            <a:bodyPr wrap="square" lIns="0" tIns="0" rIns="0" bIns="0" rtlCol="0">
              <a:spAutoFit/>
            </a:bodyPr>
            <a:lstStyle/>
            <a:p>
              <a:pPr defTabSz="914377"/>
              <a:r>
                <a:rPr lang="nl-NL" dirty="0">
                  <a:solidFill>
                    <a:srgbClr val="282D5A"/>
                  </a:solidFill>
                  <a:latin typeface="Calibri Light"/>
                  <a:ea typeface="Verdana" panose="020B0604030504040204" pitchFamily="34" charset="0"/>
                  <a:cs typeface="Open Sans SemiBold" panose="020B0706030804020204" pitchFamily="34" charset="0"/>
                </a:rPr>
                <a:t>+/- 50 zorgklanten in Nederland</a:t>
              </a:r>
            </a:p>
          </p:txBody>
        </p:sp>
        <p:sp>
          <p:nvSpPr>
            <p:cNvPr id="122" name="Rechteck 121">
              <a:extLst>
                <a:ext uri="{FF2B5EF4-FFF2-40B4-BE49-F238E27FC236}">
                  <a16:creationId xmlns:a16="http://schemas.microsoft.com/office/drawing/2014/main" id="{9D135274-94C1-4B1D-9B97-A5F994B0D26D}"/>
                </a:ext>
              </a:extLst>
            </p:cNvPr>
            <p:cNvSpPr/>
            <p:nvPr/>
          </p:nvSpPr>
          <p:spPr>
            <a:xfrm>
              <a:off x="1002451" y="3820474"/>
              <a:ext cx="4705316" cy="603322"/>
            </a:xfrm>
            <a:prstGeom prst="rect">
              <a:avLst/>
            </a:prstGeom>
            <a:noFill/>
            <a:ln w="12700">
              <a:solidFill>
                <a:schemeClr val="accent6"/>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nl-NL">
                <a:solidFill>
                  <a:srgbClr val="FFFFFF"/>
                </a:solidFill>
                <a:latin typeface="Calibri Light"/>
              </a:endParaRPr>
            </a:p>
          </p:txBody>
        </p:sp>
        <p:sp>
          <p:nvSpPr>
            <p:cNvPr id="123" name="Rechteck 122">
              <a:extLst>
                <a:ext uri="{FF2B5EF4-FFF2-40B4-BE49-F238E27FC236}">
                  <a16:creationId xmlns:a16="http://schemas.microsoft.com/office/drawing/2014/main" id="{65D19021-2780-46E7-9F00-0D70CF70EF12}"/>
                </a:ext>
              </a:extLst>
            </p:cNvPr>
            <p:cNvSpPr/>
            <p:nvPr/>
          </p:nvSpPr>
          <p:spPr>
            <a:xfrm>
              <a:off x="371473" y="3820474"/>
              <a:ext cx="578287" cy="603322"/>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nl-NL">
                <a:solidFill>
                  <a:srgbClr val="FFFFFF"/>
                </a:solidFill>
                <a:latin typeface="Calibri Light"/>
              </a:endParaRPr>
            </a:p>
          </p:txBody>
        </p:sp>
        <p:pic>
          <p:nvPicPr>
            <p:cNvPr id="155" name="Grafik 154">
              <a:extLst>
                <a:ext uri="{FF2B5EF4-FFF2-40B4-BE49-F238E27FC236}">
                  <a16:creationId xmlns:a16="http://schemas.microsoft.com/office/drawing/2014/main" id="{A0491F2D-4AE9-4078-9AF8-060C961C05D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84181" y="3928611"/>
              <a:ext cx="354203" cy="413821"/>
            </a:xfrm>
            <a:prstGeom prst="rect">
              <a:avLst/>
            </a:prstGeom>
          </p:spPr>
        </p:pic>
      </p:grpSp>
      <p:grpSp>
        <p:nvGrpSpPr>
          <p:cNvPr id="8" name="Gruppieren 7">
            <a:extLst>
              <a:ext uri="{FF2B5EF4-FFF2-40B4-BE49-F238E27FC236}">
                <a16:creationId xmlns:a16="http://schemas.microsoft.com/office/drawing/2014/main" id="{8A6EE160-D940-4E05-84DE-BA49776B59DF}"/>
              </a:ext>
            </a:extLst>
          </p:cNvPr>
          <p:cNvGrpSpPr/>
          <p:nvPr/>
        </p:nvGrpSpPr>
        <p:grpSpPr>
          <a:xfrm>
            <a:off x="371474" y="4307756"/>
            <a:ext cx="5336295" cy="603323"/>
            <a:chOff x="371473" y="4609443"/>
            <a:chExt cx="5336294" cy="603322"/>
          </a:xfrm>
        </p:grpSpPr>
        <p:sp>
          <p:nvSpPr>
            <p:cNvPr id="126" name="Textfeld 125">
              <a:extLst>
                <a:ext uri="{FF2B5EF4-FFF2-40B4-BE49-F238E27FC236}">
                  <a16:creationId xmlns:a16="http://schemas.microsoft.com/office/drawing/2014/main" id="{BD93874B-E80F-4E25-9EEB-775FABB9880C}"/>
                </a:ext>
              </a:extLst>
            </p:cNvPr>
            <p:cNvSpPr txBox="1"/>
            <p:nvPr/>
          </p:nvSpPr>
          <p:spPr>
            <a:xfrm>
              <a:off x="1169660" y="4782244"/>
              <a:ext cx="4293882" cy="276999"/>
            </a:xfrm>
            <a:prstGeom prst="rect">
              <a:avLst/>
            </a:prstGeom>
            <a:noFill/>
          </p:spPr>
          <p:txBody>
            <a:bodyPr wrap="square" lIns="0" tIns="0" rIns="0" bIns="0" rtlCol="0">
              <a:spAutoFit/>
            </a:bodyPr>
            <a:lstStyle/>
            <a:p>
              <a:pPr defTabSz="914377"/>
              <a:r>
                <a:rPr lang="nl-NL" dirty="0">
                  <a:solidFill>
                    <a:srgbClr val="282D5A"/>
                  </a:solidFill>
                  <a:latin typeface="Calibri Light"/>
                  <a:ea typeface="Verdana" panose="020B0604030504040204" pitchFamily="34" charset="0"/>
                  <a:cs typeface="Open Sans SemiBold" panose="020B0706030804020204" pitchFamily="34" charset="0"/>
                </a:rPr>
                <a:t>Meer dan 30.000 gebruikers wereldwijd</a:t>
              </a:r>
            </a:p>
          </p:txBody>
        </p:sp>
        <p:sp>
          <p:nvSpPr>
            <p:cNvPr id="127" name="Rechteck 126">
              <a:extLst>
                <a:ext uri="{FF2B5EF4-FFF2-40B4-BE49-F238E27FC236}">
                  <a16:creationId xmlns:a16="http://schemas.microsoft.com/office/drawing/2014/main" id="{3B35AE17-AA40-4B68-A6F5-91C4452DAFB8}"/>
                </a:ext>
              </a:extLst>
            </p:cNvPr>
            <p:cNvSpPr/>
            <p:nvPr/>
          </p:nvSpPr>
          <p:spPr>
            <a:xfrm>
              <a:off x="1002451" y="4609443"/>
              <a:ext cx="4705316" cy="603322"/>
            </a:xfrm>
            <a:prstGeom prst="rect">
              <a:avLst/>
            </a:prstGeom>
            <a:noFill/>
            <a:ln w="12700">
              <a:solidFill>
                <a:schemeClr val="accent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nl-NL">
                <a:solidFill>
                  <a:srgbClr val="FFFFFF"/>
                </a:solidFill>
                <a:latin typeface="Calibri Light"/>
              </a:endParaRPr>
            </a:p>
          </p:txBody>
        </p:sp>
        <p:sp>
          <p:nvSpPr>
            <p:cNvPr id="128" name="Rechteck 127">
              <a:extLst>
                <a:ext uri="{FF2B5EF4-FFF2-40B4-BE49-F238E27FC236}">
                  <a16:creationId xmlns:a16="http://schemas.microsoft.com/office/drawing/2014/main" id="{743A11C2-C94A-4297-B304-CC739F68E0FD}"/>
                </a:ext>
              </a:extLst>
            </p:cNvPr>
            <p:cNvSpPr/>
            <p:nvPr/>
          </p:nvSpPr>
          <p:spPr>
            <a:xfrm>
              <a:off x="371473" y="4609443"/>
              <a:ext cx="578287" cy="603322"/>
            </a:xfrm>
            <a:prstGeom prst="rect">
              <a:avLst/>
            </a:prstGeom>
            <a:solidFill>
              <a:srgbClr val="871E5F"/>
            </a:solidFill>
            <a:ln>
              <a:solidFill>
                <a:srgbClr val="871E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nl-NL">
                <a:solidFill>
                  <a:srgbClr val="FFFFFF"/>
                </a:solidFill>
                <a:latin typeface="Calibri Light"/>
              </a:endParaRPr>
            </a:p>
          </p:txBody>
        </p:sp>
        <p:pic>
          <p:nvPicPr>
            <p:cNvPr id="163" name="Grafik 162">
              <a:extLst>
                <a:ext uri="{FF2B5EF4-FFF2-40B4-BE49-F238E27FC236}">
                  <a16:creationId xmlns:a16="http://schemas.microsoft.com/office/drawing/2014/main" id="{B95A11DD-EEC4-4E1C-8E63-6F19367F31C9}"/>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41880" y="4745141"/>
              <a:ext cx="437474" cy="383686"/>
            </a:xfrm>
            <a:prstGeom prst="rect">
              <a:avLst/>
            </a:prstGeom>
          </p:spPr>
        </p:pic>
      </p:grpSp>
      <p:grpSp>
        <p:nvGrpSpPr>
          <p:cNvPr id="39" name="Gruppieren 2">
            <a:extLst>
              <a:ext uri="{FF2B5EF4-FFF2-40B4-BE49-F238E27FC236}">
                <a16:creationId xmlns:a16="http://schemas.microsoft.com/office/drawing/2014/main" id="{DCB41068-D1E1-432C-BBDB-E8C7870C7D0C}"/>
              </a:ext>
            </a:extLst>
          </p:cNvPr>
          <p:cNvGrpSpPr/>
          <p:nvPr/>
        </p:nvGrpSpPr>
        <p:grpSpPr>
          <a:xfrm>
            <a:off x="371474" y="5071479"/>
            <a:ext cx="5336295" cy="603323"/>
            <a:chOff x="371473" y="3022328"/>
            <a:chExt cx="5336294" cy="603322"/>
          </a:xfrm>
        </p:grpSpPr>
        <p:sp>
          <p:nvSpPr>
            <p:cNvPr id="40" name="Textfeld 115">
              <a:extLst>
                <a:ext uri="{FF2B5EF4-FFF2-40B4-BE49-F238E27FC236}">
                  <a16:creationId xmlns:a16="http://schemas.microsoft.com/office/drawing/2014/main" id="{A512DCDF-E6CE-44C0-90C8-5039AB12F1DE}"/>
                </a:ext>
              </a:extLst>
            </p:cNvPr>
            <p:cNvSpPr txBox="1"/>
            <p:nvPr/>
          </p:nvSpPr>
          <p:spPr>
            <a:xfrm>
              <a:off x="1169660" y="3195128"/>
              <a:ext cx="4293882" cy="276999"/>
            </a:xfrm>
            <a:prstGeom prst="rect">
              <a:avLst/>
            </a:prstGeom>
            <a:noFill/>
          </p:spPr>
          <p:txBody>
            <a:bodyPr wrap="square" lIns="0" tIns="0" rIns="0" bIns="0" rtlCol="0">
              <a:spAutoFit/>
            </a:bodyPr>
            <a:lstStyle/>
            <a:p>
              <a:pPr defTabSz="914377"/>
              <a:r>
                <a:rPr lang="nl-NL">
                  <a:solidFill>
                    <a:srgbClr val="282D5A"/>
                  </a:solidFill>
                  <a:latin typeface="Calibri Light"/>
                  <a:ea typeface="Verdana" panose="020B0604030504040204" pitchFamily="34" charset="0"/>
                  <a:cs typeface="Open Sans SemiBold" panose="020B0706030804020204" pitchFamily="34" charset="0"/>
                </a:rPr>
                <a:t>Voor en door financials</a:t>
              </a:r>
            </a:p>
          </p:txBody>
        </p:sp>
        <p:sp>
          <p:nvSpPr>
            <p:cNvPr id="41" name="Rechteck 116">
              <a:extLst>
                <a:ext uri="{FF2B5EF4-FFF2-40B4-BE49-F238E27FC236}">
                  <a16:creationId xmlns:a16="http://schemas.microsoft.com/office/drawing/2014/main" id="{F43328BE-42A5-44FE-B2F9-A086707EDE86}"/>
                </a:ext>
              </a:extLst>
            </p:cNvPr>
            <p:cNvSpPr/>
            <p:nvPr/>
          </p:nvSpPr>
          <p:spPr>
            <a:xfrm>
              <a:off x="1002451" y="3022328"/>
              <a:ext cx="4705316" cy="603322"/>
            </a:xfrm>
            <a:prstGeom prst="rect">
              <a:avLst/>
            </a:prstGeom>
            <a:noFill/>
            <a:ln w="12700">
              <a:solidFill>
                <a:srgbClr val="7382A5"/>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nl-NL">
                <a:solidFill>
                  <a:srgbClr val="FFFFFF"/>
                </a:solidFill>
                <a:latin typeface="Calibri Light"/>
              </a:endParaRPr>
            </a:p>
          </p:txBody>
        </p:sp>
        <p:sp>
          <p:nvSpPr>
            <p:cNvPr id="42" name="Rechteck 117">
              <a:extLst>
                <a:ext uri="{FF2B5EF4-FFF2-40B4-BE49-F238E27FC236}">
                  <a16:creationId xmlns:a16="http://schemas.microsoft.com/office/drawing/2014/main" id="{20A64CB7-326B-4E83-96E0-945F70E754D3}"/>
                </a:ext>
              </a:extLst>
            </p:cNvPr>
            <p:cNvSpPr/>
            <p:nvPr/>
          </p:nvSpPr>
          <p:spPr>
            <a:xfrm>
              <a:off x="371473" y="3022328"/>
              <a:ext cx="578287" cy="603322"/>
            </a:xfrm>
            <a:prstGeom prst="rect">
              <a:avLst/>
            </a:prstGeom>
            <a:solidFill>
              <a:srgbClr val="7382A5"/>
            </a:solidFill>
            <a:ln>
              <a:solidFill>
                <a:srgbClr val="7382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nl-NL">
                <a:solidFill>
                  <a:srgbClr val="FFFFFF"/>
                </a:solidFill>
                <a:latin typeface="Calibri Light"/>
              </a:endParaRPr>
            </a:p>
          </p:txBody>
        </p:sp>
      </p:grpSp>
      <p:pic>
        <p:nvPicPr>
          <p:cNvPr id="14" name="Graphic 13" descr="Gloeilamp">
            <a:extLst>
              <a:ext uri="{FF2B5EF4-FFF2-40B4-BE49-F238E27FC236}">
                <a16:creationId xmlns:a16="http://schemas.microsoft.com/office/drawing/2014/main" id="{94A7293B-6E63-4B3E-B71E-4C77F0931C1A}"/>
              </a:ext>
            </a:extLst>
          </p:cNvPr>
          <p:cNvPicPr>
            <a:picLocks/>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430856" y="5179253"/>
            <a:ext cx="436800" cy="384000"/>
          </a:xfrm>
          <a:prstGeom prst="rect">
            <a:avLst/>
          </a:prstGeom>
        </p:spPr>
      </p:pic>
    </p:spTree>
    <p:extLst>
      <p:ext uri="{BB962C8B-B14F-4D97-AF65-F5344CB8AC3E}">
        <p14:creationId xmlns:p14="http://schemas.microsoft.com/office/powerpoint/2010/main" val="3624376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750"/>
                                        <p:tgtEl>
                                          <p:spTgt spid="7"/>
                                        </p:tgtEl>
                                      </p:cBhvr>
                                    </p:animEffect>
                                  </p:childTnLst>
                                </p:cTn>
                              </p:par>
                            </p:childTnLst>
                          </p:cTn>
                        </p:par>
                        <p:par>
                          <p:cTn id="8" fill="hold">
                            <p:stCondLst>
                              <p:cond delay="75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750"/>
                                        <p:tgtEl>
                                          <p:spTgt spid="4"/>
                                        </p:tgtEl>
                                      </p:cBhvr>
                                    </p:animEffect>
                                  </p:childTnLst>
                                </p:cTn>
                              </p:par>
                            </p:childTnLst>
                          </p:cTn>
                        </p:par>
                        <p:par>
                          <p:cTn id="12" fill="hold">
                            <p:stCondLst>
                              <p:cond delay="1500"/>
                            </p:stCondLst>
                            <p:childTnLst>
                              <p:par>
                                <p:cTn id="13" presetID="10" presetClass="entr" presetSubtype="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750"/>
                                        <p:tgtEl>
                                          <p:spTgt spid="3"/>
                                        </p:tgtEl>
                                      </p:cBhvr>
                                    </p:animEffect>
                                  </p:childTnLst>
                                </p:cTn>
                              </p:par>
                            </p:childTnLst>
                          </p:cTn>
                        </p:par>
                        <p:par>
                          <p:cTn id="16" fill="hold">
                            <p:stCondLst>
                              <p:cond delay="2250"/>
                            </p:stCondLst>
                            <p:childTnLst>
                              <p:par>
                                <p:cTn id="17" presetID="10" presetClass="entr" presetSubtype="0" fill="hold" nodeType="after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750"/>
                                        <p:tgtEl>
                                          <p:spTgt spid="2"/>
                                        </p:tgtEl>
                                      </p:cBhvr>
                                    </p:animEffect>
                                  </p:childTnLst>
                                </p:cTn>
                              </p:par>
                            </p:childTnLst>
                          </p:cTn>
                        </p:par>
                        <p:par>
                          <p:cTn id="20" fill="hold">
                            <p:stCondLst>
                              <p:cond delay="3000"/>
                            </p:stCondLst>
                            <p:childTnLst>
                              <p:par>
                                <p:cTn id="21" presetID="10" presetClass="entr" presetSubtype="0"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750"/>
                                        <p:tgtEl>
                                          <p:spTgt spid="8"/>
                                        </p:tgtEl>
                                      </p:cBhvr>
                                    </p:animEffect>
                                  </p:childTnLst>
                                </p:cTn>
                              </p:par>
                            </p:childTnLst>
                          </p:cTn>
                        </p:par>
                        <p:par>
                          <p:cTn id="24" fill="hold">
                            <p:stCondLst>
                              <p:cond delay="3750"/>
                            </p:stCondLst>
                            <p:childTnLst>
                              <p:par>
                                <p:cTn id="25" presetID="10" presetClass="entr" presetSubtype="0" fill="hold" nodeType="afterEffect">
                                  <p:stCondLst>
                                    <p:cond delay="0"/>
                                  </p:stCondLst>
                                  <p:childTnLst>
                                    <p:set>
                                      <p:cBhvr>
                                        <p:cTn id="26" dur="1" fill="hold">
                                          <p:stCondLst>
                                            <p:cond delay="0"/>
                                          </p:stCondLst>
                                        </p:cTn>
                                        <p:tgtEl>
                                          <p:spTgt spid="39"/>
                                        </p:tgtEl>
                                        <p:attrNameLst>
                                          <p:attrName>style.visibility</p:attrName>
                                        </p:attrNameLst>
                                      </p:cBhvr>
                                      <p:to>
                                        <p:strVal val="visible"/>
                                      </p:to>
                                    </p:set>
                                    <p:animEffect transition="in" filter="fade">
                                      <p:cBhvr>
                                        <p:cTn id="27" dur="75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5923AB1E-C377-4E08-931C-8302414DB7DB}"/>
              </a:ext>
            </a:extLst>
          </p:cNvPr>
          <p:cNvSpPr>
            <a:spLocks noGrp="1"/>
          </p:cNvSpPr>
          <p:nvPr>
            <p:ph type="body" sz="quarter" idx="19"/>
          </p:nvPr>
        </p:nvSpPr>
        <p:spPr>
          <a:xfrm>
            <a:off x="371621" y="1206777"/>
            <a:ext cx="5340337" cy="612775"/>
          </a:xfrm>
        </p:spPr>
        <p:txBody>
          <a:bodyPr/>
          <a:lstStyle/>
          <a:p>
            <a:r>
              <a:rPr lang="nl-NL" sz="2667" b="1" dirty="0">
                <a:solidFill>
                  <a:schemeClr val="accent2"/>
                </a:solidFill>
              </a:rPr>
              <a:t>Hoe gaat dit bij jullie instelling?</a:t>
            </a:r>
          </a:p>
        </p:txBody>
      </p:sp>
      <p:sp>
        <p:nvSpPr>
          <p:cNvPr id="3" name="AutoShape 2" descr="Problem - Free business and finance icons">
            <a:extLst>
              <a:ext uri="{FF2B5EF4-FFF2-40B4-BE49-F238E27FC236}">
                <a16:creationId xmlns:a16="http://schemas.microsoft.com/office/drawing/2014/main" id="{24829DA6-7EB8-44CC-AF46-3FD40203F154}"/>
              </a:ext>
            </a:extLst>
          </p:cNvPr>
          <p:cNvSpPr>
            <a:spLocks noChangeAspect="1" noChangeArrowheads="1"/>
          </p:cNvSpPr>
          <p:nvPr/>
        </p:nvSpPr>
        <p:spPr bwMode="auto">
          <a:xfrm>
            <a:off x="5892800" y="3225800"/>
            <a:ext cx="406400" cy="4064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1086533"/>
            <a:endParaRPr lang="nl-NL" sz="2000">
              <a:solidFill>
                <a:srgbClr val="282D5A"/>
              </a:solidFill>
              <a:latin typeface="Calibri Light"/>
            </a:endParaRPr>
          </a:p>
        </p:txBody>
      </p:sp>
      <p:sp>
        <p:nvSpPr>
          <p:cNvPr id="9" name="AutoShape 8" descr="Problem - Free business and finance icons">
            <a:extLst>
              <a:ext uri="{FF2B5EF4-FFF2-40B4-BE49-F238E27FC236}">
                <a16:creationId xmlns:a16="http://schemas.microsoft.com/office/drawing/2014/main" id="{40E7B4F5-9510-4CB0-BDB7-BF3C2066B3CE}"/>
              </a:ext>
            </a:extLst>
          </p:cNvPr>
          <p:cNvSpPr>
            <a:spLocks noChangeAspect="1" noChangeArrowheads="1"/>
          </p:cNvSpPr>
          <p:nvPr/>
        </p:nvSpPr>
        <p:spPr bwMode="auto">
          <a:xfrm>
            <a:off x="6299200" y="3632200"/>
            <a:ext cx="1524992" cy="152499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1086533"/>
            <a:endParaRPr lang="nl-NL" sz="2000">
              <a:solidFill>
                <a:srgbClr val="282D5A"/>
              </a:solidFill>
              <a:latin typeface="Calibri Light"/>
            </a:endParaRPr>
          </a:p>
        </p:txBody>
      </p:sp>
      <p:sp>
        <p:nvSpPr>
          <p:cNvPr id="10" name="AutoShape 10" descr="Problem - Free business and finance icons">
            <a:extLst>
              <a:ext uri="{FF2B5EF4-FFF2-40B4-BE49-F238E27FC236}">
                <a16:creationId xmlns:a16="http://schemas.microsoft.com/office/drawing/2014/main" id="{6DBDC7AE-A50A-43E3-ABA3-D885E2FBBBA8}"/>
              </a:ext>
            </a:extLst>
          </p:cNvPr>
          <p:cNvSpPr>
            <a:spLocks noChangeAspect="1" noChangeArrowheads="1"/>
          </p:cNvSpPr>
          <p:nvPr/>
        </p:nvSpPr>
        <p:spPr bwMode="auto">
          <a:xfrm>
            <a:off x="6299200" y="3632200"/>
            <a:ext cx="406400" cy="4064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1086533"/>
            <a:endParaRPr lang="nl-NL" sz="2000">
              <a:solidFill>
                <a:srgbClr val="282D5A"/>
              </a:solidFill>
              <a:latin typeface="Calibri Light"/>
            </a:endParaRPr>
          </a:p>
        </p:txBody>
      </p:sp>
      <p:grpSp>
        <p:nvGrpSpPr>
          <p:cNvPr id="17" name="Gruppieren 6">
            <a:extLst>
              <a:ext uri="{FF2B5EF4-FFF2-40B4-BE49-F238E27FC236}">
                <a16:creationId xmlns:a16="http://schemas.microsoft.com/office/drawing/2014/main" id="{804AF338-C008-4138-8F1B-0C2C458A9FF4}"/>
              </a:ext>
            </a:extLst>
          </p:cNvPr>
          <p:cNvGrpSpPr/>
          <p:nvPr/>
        </p:nvGrpSpPr>
        <p:grpSpPr>
          <a:xfrm>
            <a:off x="371475" y="1921151"/>
            <a:ext cx="5787189" cy="1870951"/>
            <a:chOff x="371473" y="1445441"/>
            <a:chExt cx="5336294" cy="1701858"/>
          </a:xfrm>
        </p:grpSpPr>
        <p:sp>
          <p:nvSpPr>
            <p:cNvPr id="18" name="Textfeld 30">
              <a:extLst>
                <a:ext uri="{FF2B5EF4-FFF2-40B4-BE49-F238E27FC236}">
                  <a16:creationId xmlns:a16="http://schemas.microsoft.com/office/drawing/2014/main" id="{54CD2D56-931C-4C19-9882-6AD18ED005C9}"/>
                </a:ext>
              </a:extLst>
            </p:cNvPr>
            <p:cNvSpPr txBox="1"/>
            <p:nvPr/>
          </p:nvSpPr>
          <p:spPr>
            <a:xfrm>
              <a:off x="672329" y="1543137"/>
              <a:ext cx="4415802" cy="447937"/>
            </a:xfrm>
            <a:prstGeom prst="rect">
              <a:avLst/>
            </a:prstGeom>
            <a:noFill/>
          </p:spPr>
          <p:txBody>
            <a:bodyPr wrap="square" lIns="0" tIns="0" rIns="0" bIns="0" rtlCol="0">
              <a:spAutoFit/>
            </a:bodyPr>
            <a:lstStyle/>
            <a:p>
              <a:pPr marL="543253" lvl="2" defTabSz="1451189">
                <a:spcBef>
                  <a:spcPct val="20000"/>
                </a:spcBef>
                <a:buClr>
                  <a:srgbClr val="A5027D"/>
                </a:buClr>
              </a:pPr>
              <a:r>
                <a:rPr lang="nl-NL" sz="1600" dirty="0">
                  <a:solidFill>
                    <a:srgbClr val="002448"/>
                  </a:solidFill>
                  <a:latin typeface="Calibri Light"/>
                </a:rPr>
                <a:t>Hoeveel tijd wordt er besteed aan het verzamelen en bewerken van data?</a:t>
              </a:r>
            </a:p>
          </p:txBody>
        </p:sp>
        <p:sp>
          <p:nvSpPr>
            <p:cNvPr id="19" name="Rechteck 4">
              <a:extLst>
                <a:ext uri="{FF2B5EF4-FFF2-40B4-BE49-F238E27FC236}">
                  <a16:creationId xmlns:a16="http://schemas.microsoft.com/office/drawing/2014/main" id="{F8C23B77-25D0-4F76-A22F-3083A0178A4F}"/>
                </a:ext>
              </a:extLst>
            </p:cNvPr>
            <p:cNvSpPr/>
            <p:nvPr/>
          </p:nvSpPr>
          <p:spPr>
            <a:xfrm>
              <a:off x="1002451" y="1445441"/>
              <a:ext cx="4705316" cy="603322"/>
            </a:xfrm>
            <a:prstGeom prst="rect">
              <a:avLst/>
            </a:prstGeom>
            <a:noFill/>
            <a:ln w="12700">
              <a:solidFill>
                <a:srgbClr val="871E5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nl-NL">
                <a:solidFill>
                  <a:srgbClr val="FFFFFF"/>
                </a:solidFill>
                <a:latin typeface="Calibri Light"/>
              </a:endParaRPr>
            </a:p>
          </p:txBody>
        </p:sp>
        <p:sp>
          <p:nvSpPr>
            <p:cNvPr id="20" name="Rechteck 5">
              <a:extLst>
                <a:ext uri="{FF2B5EF4-FFF2-40B4-BE49-F238E27FC236}">
                  <a16:creationId xmlns:a16="http://schemas.microsoft.com/office/drawing/2014/main" id="{F7959014-41B4-4659-BAF8-A3D1397DE8FE}"/>
                </a:ext>
              </a:extLst>
            </p:cNvPr>
            <p:cNvSpPr/>
            <p:nvPr/>
          </p:nvSpPr>
          <p:spPr>
            <a:xfrm>
              <a:off x="371473" y="1445441"/>
              <a:ext cx="578287" cy="603322"/>
            </a:xfrm>
            <a:prstGeom prst="rect">
              <a:avLst/>
            </a:prstGeom>
            <a:solidFill>
              <a:srgbClr val="871E5F"/>
            </a:solidFill>
            <a:ln>
              <a:solidFill>
                <a:srgbClr val="871E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nl-NL">
                <a:solidFill>
                  <a:srgbClr val="FFFFFF"/>
                </a:solidFill>
                <a:latin typeface="Calibri Light"/>
              </a:endParaRPr>
            </a:p>
          </p:txBody>
        </p:sp>
        <p:pic>
          <p:nvPicPr>
            <p:cNvPr id="21" name="Grafik 17">
              <a:extLst>
                <a:ext uri="{FF2B5EF4-FFF2-40B4-BE49-F238E27FC236}">
                  <a16:creationId xmlns:a16="http://schemas.microsoft.com/office/drawing/2014/main" id="{59287E83-8878-472C-AE82-17FF9D353FD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441967" y="2700188"/>
              <a:ext cx="375310" cy="447111"/>
            </a:xfrm>
            <a:prstGeom prst="rect">
              <a:avLst/>
            </a:prstGeom>
          </p:spPr>
        </p:pic>
      </p:grpSp>
      <p:grpSp>
        <p:nvGrpSpPr>
          <p:cNvPr id="27" name="Gruppieren 3">
            <a:extLst>
              <a:ext uri="{FF2B5EF4-FFF2-40B4-BE49-F238E27FC236}">
                <a16:creationId xmlns:a16="http://schemas.microsoft.com/office/drawing/2014/main" id="{93CC1293-53D3-4B53-83BD-6D5C06DBAA5F}"/>
              </a:ext>
            </a:extLst>
          </p:cNvPr>
          <p:cNvGrpSpPr/>
          <p:nvPr/>
        </p:nvGrpSpPr>
        <p:grpSpPr>
          <a:xfrm>
            <a:off x="371475" y="2686732"/>
            <a:ext cx="5787189" cy="845318"/>
            <a:chOff x="371473" y="2235021"/>
            <a:chExt cx="5336294" cy="845315"/>
          </a:xfrm>
        </p:grpSpPr>
        <p:sp>
          <p:nvSpPr>
            <p:cNvPr id="28" name="Textfeld 110">
              <a:extLst>
                <a:ext uri="{FF2B5EF4-FFF2-40B4-BE49-F238E27FC236}">
                  <a16:creationId xmlns:a16="http://schemas.microsoft.com/office/drawing/2014/main" id="{1B7748C7-97C1-4787-B9E8-10CDE8FA23D7}"/>
                </a:ext>
              </a:extLst>
            </p:cNvPr>
            <p:cNvSpPr txBox="1"/>
            <p:nvPr/>
          </p:nvSpPr>
          <p:spPr>
            <a:xfrm>
              <a:off x="1175598" y="2310897"/>
              <a:ext cx="4293882" cy="769439"/>
            </a:xfrm>
            <a:prstGeom prst="rect">
              <a:avLst/>
            </a:prstGeom>
            <a:noFill/>
          </p:spPr>
          <p:txBody>
            <a:bodyPr wrap="square" lIns="0" tIns="0" rIns="0" bIns="0" rtlCol="0">
              <a:spAutoFit/>
            </a:bodyPr>
            <a:lstStyle/>
            <a:p>
              <a:pPr defTabSz="914377"/>
              <a:r>
                <a:rPr lang="nl-NL" sz="1600" dirty="0">
                  <a:solidFill>
                    <a:srgbClr val="002448"/>
                  </a:solidFill>
                  <a:latin typeface="Calibri Light"/>
                </a:rPr>
                <a:t>Hoeveel tijd blijft er over voor analyse, toelichting en advisering?</a:t>
              </a:r>
            </a:p>
            <a:p>
              <a:pPr defTabSz="914377"/>
              <a:endParaRPr lang="nl-NL" dirty="0">
                <a:solidFill>
                  <a:srgbClr val="282D5A"/>
                </a:solidFill>
                <a:latin typeface="Calibri Light"/>
                <a:ea typeface="Verdana" panose="020B0604030504040204" pitchFamily="34" charset="0"/>
                <a:cs typeface="Open Sans SemiBold" panose="020B0706030804020204" pitchFamily="34" charset="0"/>
              </a:endParaRPr>
            </a:p>
          </p:txBody>
        </p:sp>
        <p:sp>
          <p:nvSpPr>
            <p:cNvPr id="29" name="Rechteck 111">
              <a:extLst>
                <a:ext uri="{FF2B5EF4-FFF2-40B4-BE49-F238E27FC236}">
                  <a16:creationId xmlns:a16="http://schemas.microsoft.com/office/drawing/2014/main" id="{86AD1156-3B82-4861-A8A0-CFAF027FED4D}"/>
                </a:ext>
              </a:extLst>
            </p:cNvPr>
            <p:cNvSpPr/>
            <p:nvPr/>
          </p:nvSpPr>
          <p:spPr>
            <a:xfrm>
              <a:off x="1002451" y="2235021"/>
              <a:ext cx="4705316" cy="603322"/>
            </a:xfrm>
            <a:prstGeom prst="rect">
              <a:avLst/>
            </a:prstGeom>
            <a:noFill/>
            <a:ln w="12700">
              <a:solidFill>
                <a:schemeClr val="accent6"/>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nl-NL">
                <a:solidFill>
                  <a:srgbClr val="FFFFFF"/>
                </a:solidFill>
                <a:latin typeface="Calibri Light"/>
              </a:endParaRPr>
            </a:p>
          </p:txBody>
        </p:sp>
        <p:sp>
          <p:nvSpPr>
            <p:cNvPr id="30" name="Rechteck 112">
              <a:extLst>
                <a:ext uri="{FF2B5EF4-FFF2-40B4-BE49-F238E27FC236}">
                  <a16:creationId xmlns:a16="http://schemas.microsoft.com/office/drawing/2014/main" id="{FF477E3F-D75B-4DAD-B707-83966E32D4AB}"/>
                </a:ext>
              </a:extLst>
            </p:cNvPr>
            <p:cNvSpPr/>
            <p:nvPr/>
          </p:nvSpPr>
          <p:spPr>
            <a:xfrm>
              <a:off x="371473" y="2235021"/>
              <a:ext cx="578287" cy="603322"/>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nl-NL">
                <a:solidFill>
                  <a:srgbClr val="FFFFFF"/>
                </a:solidFill>
                <a:latin typeface="Calibri Light"/>
              </a:endParaRPr>
            </a:p>
          </p:txBody>
        </p:sp>
      </p:grpSp>
      <p:grpSp>
        <p:nvGrpSpPr>
          <p:cNvPr id="39" name="Gruppieren 2">
            <a:extLst>
              <a:ext uri="{FF2B5EF4-FFF2-40B4-BE49-F238E27FC236}">
                <a16:creationId xmlns:a16="http://schemas.microsoft.com/office/drawing/2014/main" id="{1FA446BA-14A9-460A-B024-A4F854847E2F}"/>
              </a:ext>
            </a:extLst>
          </p:cNvPr>
          <p:cNvGrpSpPr/>
          <p:nvPr/>
        </p:nvGrpSpPr>
        <p:grpSpPr>
          <a:xfrm>
            <a:off x="379048" y="3382746"/>
            <a:ext cx="5779617" cy="824234"/>
            <a:chOff x="371473" y="3022328"/>
            <a:chExt cx="5336294" cy="824234"/>
          </a:xfrm>
        </p:grpSpPr>
        <p:sp>
          <p:nvSpPr>
            <p:cNvPr id="40" name="Textfeld 115">
              <a:extLst>
                <a:ext uri="{FF2B5EF4-FFF2-40B4-BE49-F238E27FC236}">
                  <a16:creationId xmlns:a16="http://schemas.microsoft.com/office/drawing/2014/main" id="{32C3FFC2-CB1A-4571-87D1-2791DFB068F9}"/>
                </a:ext>
              </a:extLst>
            </p:cNvPr>
            <p:cNvSpPr txBox="1"/>
            <p:nvPr/>
          </p:nvSpPr>
          <p:spPr>
            <a:xfrm>
              <a:off x="1169659" y="3077121"/>
              <a:ext cx="4293882" cy="769441"/>
            </a:xfrm>
            <a:prstGeom prst="rect">
              <a:avLst/>
            </a:prstGeom>
            <a:noFill/>
          </p:spPr>
          <p:txBody>
            <a:bodyPr wrap="square" lIns="0" tIns="0" rIns="0" bIns="0" rtlCol="0">
              <a:spAutoFit/>
            </a:bodyPr>
            <a:lstStyle/>
            <a:p>
              <a:pPr defTabSz="914377"/>
              <a:r>
                <a:rPr lang="nl-NL" sz="1600" dirty="0">
                  <a:solidFill>
                    <a:srgbClr val="002448"/>
                  </a:solidFill>
                  <a:latin typeface="Calibri Light"/>
                </a:rPr>
                <a:t>In hoeveel tijd kan er een betrouwbare forecast gemaakt worden?</a:t>
              </a:r>
            </a:p>
            <a:p>
              <a:pPr defTabSz="914377"/>
              <a:endParaRPr lang="nl-NL" dirty="0">
                <a:solidFill>
                  <a:srgbClr val="282D5A"/>
                </a:solidFill>
                <a:latin typeface="Calibri Light"/>
                <a:ea typeface="Verdana" panose="020B0604030504040204" pitchFamily="34" charset="0"/>
                <a:cs typeface="Open Sans SemiBold" panose="020B0706030804020204" pitchFamily="34" charset="0"/>
              </a:endParaRPr>
            </a:p>
          </p:txBody>
        </p:sp>
        <p:sp>
          <p:nvSpPr>
            <p:cNvPr id="41" name="Rechteck 116">
              <a:extLst>
                <a:ext uri="{FF2B5EF4-FFF2-40B4-BE49-F238E27FC236}">
                  <a16:creationId xmlns:a16="http://schemas.microsoft.com/office/drawing/2014/main" id="{FE9E3959-3883-48F6-9EFF-249E2826A6B9}"/>
                </a:ext>
              </a:extLst>
            </p:cNvPr>
            <p:cNvSpPr/>
            <p:nvPr/>
          </p:nvSpPr>
          <p:spPr>
            <a:xfrm>
              <a:off x="1002451" y="3022328"/>
              <a:ext cx="4705316" cy="603322"/>
            </a:xfrm>
            <a:prstGeom prst="rect">
              <a:avLst/>
            </a:prstGeom>
            <a:noFill/>
            <a:ln w="12700">
              <a:solidFill>
                <a:srgbClr val="871E5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nl-NL">
                <a:solidFill>
                  <a:srgbClr val="FFFFFF"/>
                </a:solidFill>
                <a:latin typeface="Calibri Light"/>
              </a:endParaRPr>
            </a:p>
          </p:txBody>
        </p:sp>
        <p:sp>
          <p:nvSpPr>
            <p:cNvPr id="42" name="Rechteck 117">
              <a:extLst>
                <a:ext uri="{FF2B5EF4-FFF2-40B4-BE49-F238E27FC236}">
                  <a16:creationId xmlns:a16="http://schemas.microsoft.com/office/drawing/2014/main" id="{205F0F4C-9EC2-407B-BDFC-AAD0E33A65EB}"/>
                </a:ext>
              </a:extLst>
            </p:cNvPr>
            <p:cNvSpPr/>
            <p:nvPr/>
          </p:nvSpPr>
          <p:spPr>
            <a:xfrm>
              <a:off x="371473" y="3022328"/>
              <a:ext cx="578287" cy="603322"/>
            </a:xfrm>
            <a:prstGeom prst="rect">
              <a:avLst/>
            </a:prstGeom>
            <a:solidFill>
              <a:srgbClr val="871E5F"/>
            </a:solidFill>
            <a:ln>
              <a:solidFill>
                <a:srgbClr val="871E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nl-NL">
                <a:solidFill>
                  <a:srgbClr val="FFFFFF"/>
                </a:solidFill>
                <a:latin typeface="Calibri Light"/>
              </a:endParaRPr>
            </a:p>
          </p:txBody>
        </p:sp>
      </p:grpSp>
      <p:grpSp>
        <p:nvGrpSpPr>
          <p:cNvPr id="44" name="Gruppieren 1">
            <a:extLst>
              <a:ext uri="{FF2B5EF4-FFF2-40B4-BE49-F238E27FC236}">
                <a16:creationId xmlns:a16="http://schemas.microsoft.com/office/drawing/2014/main" id="{5DE00C2F-435F-4B96-881C-05F4834213BD}"/>
              </a:ext>
            </a:extLst>
          </p:cNvPr>
          <p:cNvGrpSpPr/>
          <p:nvPr/>
        </p:nvGrpSpPr>
        <p:grpSpPr>
          <a:xfrm>
            <a:off x="392345" y="4087849"/>
            <a:ext cx="5792573" cy="603323"/>
            <a:chOff x="359511" y="3820474"/>
            <a:chExt cx="5348256" cy="603322"/>
          </a:xfrm>
        </p:grpSpPr>
        <p:sp>
          <p:nvSpPr>
            <p:cNvPr id="45" name="Textfeld 120">
              <a:extLst>
                <a:ext uri="{FF2B5EF4-FFF2-40B4-BE49-F238E27FC236}">
                  <a16:creationId xmlns:a16="http://schemas.microsoft.com/office/drawing/2014/main" id="{01490736-FF11-4DC1-9EAD-71F96A78A445}"/>
                </a:ext>
              </a:extLst>
            </p:cNvPr>
            <p:cNvSpPr txBox="1"/>
            <p:nvPr/>
          </p:nvSpPr>
          <p:spPr>
            <a:xfrm>
              <a:off x="1169659" y="3993275"/>
              <a:ext cx="4293882" cy="246221"/>
            </a:xfrm>
            <a:prstGeom prst="rect">
              <a:avLst/>
            </a:prstGeom>
            <a:noFill/>
          </p:spPr>
          <p:txBody>
            <a:bodyPr wrap="square" lIns="0" tIns="0" rIns="0" bIns="0" rtlCol="0">
              <a:spAutoFit/>
            </a:bodyPr>
            <a:lstStyle/>
            <a:p>
              <a:pPr defTabSz="914377"/>
              <a:r>
                <a:rPr lang="nl-NL" sz="1600" dirty="0">
                  <a:solidFill>
                    <a:srgbClr val="282D5A"/>
                  </a:solidFill>
                  <a:latin typeface="Calibri Light"/>
                  <a:ea typeface="Verdana" panose="020B0604030504040204" pitchFamily="34" charset="0"/>
                  <a:cs typeface="Open Sans SemiBold" panose="020B0706030804020204" pitchFamily="34" charset="0"/>
                </a:rPr>
                <a:t>Op welke manier wordt een business case gemaakt</a:t>
              </a:r>
            </a:p>
          </p:txBody>
        </p:sp>
        <p:sp>
          <p:nvSpPr>
            <p:cNvPr id="46" name="Rechteck 121">
              <a:extLst>
                <a:ext uri="{FF2B5EF4-FFF2-40B4-BE49-F238E27FC236}">
                  <a16:creationId xmlns:a16="http://schemas.microsoft.com/office/drawing/2014/main" id="{62289E92-6E57-46C1-A6A8-4DD12F299830}"/>
                </a:ext>
              </a:extLst>
            </p:cNvPr>
            <p:cNvSpPr/>
            <p:nvPr/>
          </p:nvSpPr>
          <p:spPr>
            <a:xfrm>
              <a:off x="1002451" y="3820474"/>
              <a:ext cx="4705316" cy="603322"/>
            </a:xfrm>
            <a:prstGeom prst="rect">
              <a:avLst/>
            </a:prstGeom>
            <a:noFill/>
            <a:ln w="12700">
              <a:solidFill>
                <a:schemeClr val="accent6"/>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nl-NL">
                <a:solidFill>
                  <a:srgbClr val="FFFFFF"/>
                </a:solidFill>
                <a:latin typeface="Calibri Light"/>
              </a:endParaRPr>
            </a:p>
          </p:txBody>
        </p:sp>
        <p:sp>
          <p:nvSpPr>
            <p:cNvPr id="47" name="Rechteck 122">
              <a:extLst>
                <a:ext uri="{FF2B5EF4-FFF2-40B4-BE49-F238E27FC236}">
                  <a16:creationId xmlns:a16="http://schemas.microsoft.com/office/drawing/2014/main" id="{D260297E-68B3-47C8-9EF1-1C87B5A29F43}"/>
                </a:ext>
              </a:extLst>
            </p:cNvPr>
            <p:cNvSpPr/>
            <p:nvPr/>
          </p:nvSpPr>
          <p:spPr>
            <a:xfrm>
              <a:off x="359511" y="3820474"/>
              <a:ext cx="578287" cy="603322"/>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nl-NL">
                <a:solidFill>
                  <a:srgbClr val="FFFFFF"/>
                </a:solidFill>
                <a:latin typeface="Calibri Light"/>
              </a:endParaRPr>
            </a:p>
          </p:txBody>
        </p:sp>
      </p:grpSp>
      <p:sp>
        <p:nvSpPr>
          <p:cNvPr id="4" name="AutoShape 4" descr="Problem - Free business and finance icons">
            <a:extLst>
              <a:ext uri="{FF2B5EF4-FFF2-40B4-BE49-F238E27FC236}">
                <a16:creationId xmlns:a16="http://schemas.microsoft.com/office/drawing/2014/main" id="{89E783DD-1F59-4782-9B9E-8B7704AB7628}"/>
              </a:ext>
            </a:extLst>
          </p:cNvPr>
          <p:cNvSpPr>
            <a:spLocks noChangeAspect="1" noChangeArrowheads="1"/>
          </p:cNvSpPr>
          <p:nvPr/>
        </p:nvSpPr>
        <p:spPr bwMode="auto">
          <a:xfrm>
            <a:off x="524241" y="2025244"/>
            <a:ext cx="406400" cy="4064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1086533"/>
            <a:endParaRPr lang="nl-NL" sz="2000">
              <a:solidFill>
                <a:srgbClr val="282D5A"/>
              </a:solidFill>
              <a:latin typeface="Calibri Light"/>
            </a:endParaRPr>
          </a:p>
        </p:txBody>
      </p:sp>
      <p:sp>
        <p:nvSpPr>
          <p:cNvPr id="31" name="Textplatzhalter 3">
            <a:extLst>
              <a:ext uri="{FF2B5EF4-FFF2-40B4-BE49-F238E27FC236}">
                <a16:creationId xmlns:a16="http://schemas.microsoft.com/office/drawing/2014/main" id="{B99DFADB-43ED-4E04-8A2E-36C25C782AE8}"/>
              </a:ext>
            </a:extLst>
          </p:cNvPr>
          <p:cNvSpPr txBox="1">
            <a:spLocks/>
          </p:cNvSpPr>
          <p:nvPr/>
        </p:nvSpPr>
        <p:spPr>
          <a:xfrm>
            <a:off x="371475" y="410277"/>
            <a:ext cx="7610476" cy="612775"/>
          </a:xfrm>
          <a:prstGeom prst="rect">
            <a:avLst/>
          </a:prstGeom>
        </p:spPr>
        <p:txBody>
          <a:bodyPr lIns="0" tIns="144000" bIns="0"/>
          <a:lstStyle>
            <a:lvl1pPr marL="0" indent="0" algn="l" defTabSz="685800" rtl="0" eaLnBrk="1" latinLnBrk="0" hangingPunct="1">
              <a:lnSpc>
                <a:spcPct val="90000"/>
              </a:lnSpc>
              <a:spcBef>
                <a:spcPts val="750"/>
              </a:spcBef>
              <a:buFont typeface="Open Sans" panose="020B0606030504020204" pitchFamily="34" charset="0"/>
              <a:buNone/>
              <a:defRPr sz="2250" kern="1200">
                <a:solidFill>
                  <a:schemeClr val="accent1"/>
                </a:solidFill>
                <a:latin typeface="+mn-lt"/>
                <a:ea typeface="+mn-ea"/>
                <a:cs typeface="+mn-cs"/>
              </a:defRPr>
            </a:lvl1pPr>
            <a:lvl2pPr marL="514350" indent="-171450" algn="l" defTabSz="685800" rtl="0" eaLnBrk="1" latinLnBrk="0" hangingPunct="1">
              <a:lnSpc>
                <a:spcPct val="90000"/>
              </a:lnSpc>
              <a:spcBef>
                <a:spcPts val="375"/>
              </a:spcBef>
              <a:buFont typeface="Open Sans" panose="020B0606030504020204" pitchFamily="34" charset="0"/>
              <a:buChar char="•"/>
              <a:defRPr sz="1800" kern="1200">
                <a:solidFill>
                  <a:schemeClr val="accent1"/>
                </a:solidFill>
                <a:latin typeface="+mn-lt"/>
                <a:ea typeface="+mn-ea"/>
                <a:cs typeface="+mn-cs"/>
              </a:defRPr>
            </a:lvl2pPr>
            <a:lvl3pPr marL="857250" indent="-171450" algn="l" defTabSz="685800" rtl="0" eaLnBrk="1" latinLnBrk="0" hangingPunct="1">
              <a:lnSpc>
                <a:spcPct val="90000"/>
              </a:lnSpc>
              <a:spcBef>
                <a:spcPts val="375"/>
              </a:spcBef>
              <a:buFont typeface="Open Sans" panose="020B0606030504020204" pitchFamily="34" charset="0"/>
              <a:buChar char="•"/>
              <a:defRPr sz="1500" kern="1200">
                <a:solidFill>
                  <a:schemeClr val="accent1"/>
                </a:solidFill>
                <a:latin typeface="+mn-lt"/>
                <a:ea typeface="+mn-ea"/>
                <a:cs typeface="+mn-cs"/>
              </a:defRPr>
            </a:lvl3pPr>
            <a:lvl4pPr marL="1200150" indent="-171450" algn="l" defTabSz="685800" rtl="0" eaLnBrk="1" latinLnBrk="0" hangingPunct="1">
              <a:lnSpc>
                <a:spcPct val="90000"/>
              </a:lnSpc>
              <a:spcBef>
                <a:spcPts val="375"/>
              </a:spcBef>
              <a:buFont typeface="Open Sans" panose="020B0606030504020204" pitchFamily="34" charset="0"/>
              <a:buChar char="•"/>
              <a:defRPr sz="1350" kern="1200">
                <a:solidFill>
                  <a:schemeClr val="accent1"/>
                </a:solidFill>
                <a:latin typeface="+mn-lt"/>
                <a:ea typeface="+mn-ea"/>
                <a:cs typeface="+mn-cs"/>
              </a:defRPr>
            </a:lvl4pPr>
            <a:lvl5pPr marL="1543050" indent="-171450" algn="l" defTabSz="685800" rtl="0" eaLnBrk="1" latinLnBrk="0" hangingPunct="1">
              <a:lnSpc>
                <a:spcPct val="90000"/>
              </a:lnSpc>
              <a:spcBef>
                <a:spcPts val="375"/>
              </a:spcBef>
              <a:buFont typeface="Open Sans" panose="020B0606030504020204" pitchFamily="34" charset="0"/>
              <a:buChar char="•"/>
              <a:defRPr sz="1350" kern="1200">
                <a:solidFill>
                  <a:schemeClr val="accent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defTabSz="914377">
              <a:spcBef>
                <a:spcPts val="1000"/>
              </a:spcBef>
            </a:pPr>
            <a:r>
              <a:rPr lang="de-DE" sz="3000" dirty="0">
                <a:solidFill>
                  <a:srgbClr val="282D5A"/>
                </a:solidFill>
                <a:latin typeface="Calibri Light"/>
              </a:rPr>
              <a:t>VRAGEN</a:t>
            </a:r>
          </a:p>
        </p:txBody>
      </p:sp>
      <p:pic>
        <p:nvPicPr>
          <p:cNvPr id="32" name="Graphic 31" descr="Gebruiker">
            <a:extLst>
              <a:ext uri="{FF2B5EF4-FFF2-40B4-BE49-F238E27FC236}">
                <a16:creationId xmlns:a16="http://schemas.microsoft.com/office/drawing/2014/main" id="{0A257902-84BF-41EC-8334-8CE812F2C74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33783" y="4753347"/>
            <a:ext cx="603323" cy="603323"/>
          </a:xfrm>
          <a:prstGeom prst="rect">
            <a:avLst/>
          </a:prstGeom>
        </p:spPr>
      </p:pic>
      <p:grpSp>
        <p:nvGrpSpPr>
          <p:cNvPr id="34" name="Gruppieren 2">
            <a:extLst>
              <a:ext uri="{FF2B5EF4-FFF2-40B4-BE49-F238E27FC236}">
                <a16:creationId xmlns:a16="http://schemas.microsoft.com/office/drawing/2014/main" id="{67C1241E-30EE-4DA8-818D-58280A03B192}"/>
              </a:ext>
            </a:extLst>
          </p:cNvPr>
          <p:cNvGrpSpPr/>
          <p:nvPr/>
        </p:nvGrpSpPr>
        <p:grpSpPr>
          <a:xfrm>
            <a:off x="379048" y="4753347"/>
            <a:ext cx="5779617" cy="696020"/>
            <a:chOff x="371473" y="3022328"/>
            <a:chExt cx="5336294" cy="696020"/>
          </a:xfrm>
        </p:grpSpPr>
        <p:sp>
          <p:nvSpPr>
            <p:cNvPr id="35" name="Textfeld 115">
              <a:extLst>
                <a:ext uri="{FF2B5EF4-FFF2-40B4-BE49-F238E27FC236}">
                  <a16:creationId xmlns:a16="http://schemas.microsoft.com/office/drawing/2014/main" id="{E1DF585C-1A04-4288-957A-7740C6903D6F}"/>
                </a:ext>
              </a:extLst>
            </p:cNvPr>
            <p:cNvSpPr txBox="1"/>
            <p:nvPr/>
          </p:nvSpPr>
          <p:spPr>
            <a:xfrm>
              <a:off x="1169659" y="3195128"/>
              <a:ext cx="4293882" cy="523220"/>
            </a:xfrm>
            <a:prstGeom prst="rect">
              <a:avLst/>
            </a:prstGeom>
            <a:noFill/>
          </p:spPr>
          <p:txBody>
            <a:bodyPr wrap="square" lIns="0" tIns="0" rIns="0" bIns="0" rtlCol="0">
              <a:spAutoFit/>
            </a:bodyPr>
            <a:lstStyle/>
            <a:p>
              <a:pPr defTabSz="914377"/>
              <a:r>
                <a:rPr lang="nl-NL" sz="1600" dirty="0">
                  <a:solidFill>
                    <a:srgbClr val="002448"/>
                  </a:solidFill>
                  <a:latin typeface="Calibri Light"/>
                </a:rPr>
                <a:t>Hoe kan worden </a:t>
              </a:r>
              <a:r>
                <a:rPr lang="nl-NL" sz="1600" dirty="0" err="1">
                  <a:solidFill>
                    <a:srgbClr val="002448"/>
                  </a:solidFill>
                  <a:latin typeface="Calibri Light"/>
                </a:rPr>
                <a:t>gebenchmarked</a:t>
              </a:r>
              <a:r>
                <a:rPr lang="nl-NL" sz="1600" dirty="0">
                  <a:solidFill>
                    <a:srgbClr val="002448"/>
                  </a:solidFill>
                  <a:latin typeface="Calibri Light"/>
                </a:rPr>
                <a:t> binnen de organisatie?</a:t>
              </a:r>
            </a:p>
            <a:p>
              <a:pPr defTabSz="914377"/>
              <a:endParaRPr lang="nl-NL" dirty="0">
                <a:solidFill>
                  <a:srgbClr val="282D5A"/>
                </a:solidFill>
                <a:latin typeface="Calibri Light"/>
                <a:ea typeface="Verdana" panose="020B0604030504040204" pitchFamily="34" charset="0"/>
                <a:cs typeface="Open Sans SemiBold" panose="020B0706030804020204" pitchFamily="34" charset="0"/>
              </a:endParaRPr>
            </a:p>
          </p:txBody>
        </p:sp>
        <p:sp>
          <p:nvSpPr>
            <p:cNvPr id="36" name="Rechteck 116">
              <a:extLst>
                <a:ext uri="{FF2B5EF4-FFF2-40B4-BE49-F238E27FC236}">
                  <a16:creationId xmlns:a16="http://schemas.microsoft.com/office/drawing/2014/main" id="{D2D706D8-AE5A-45F5-A40F-F265813EA10F}"/>
                </a:ext>
              </a:extLst>
            </p:cNvPr>
            <p:cNvSpPr/>
            <p:nvPr/>
          </p:nvSpPr>
          <p:spPr>
            <a:xfrm>
              <a:off x="1002451" y="3022328"/>
              <a:ext cx="4705316" cy="603322"/>
            </a:xfrm>
            <a:prstGeom prst="rect">
              <a:avLst/>
            </a:prstGeom>
            <a:noFill/>
            <a:ln w="12700">
              <a:solidFill>
                <a:srgbClr val="871E5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nl-NL">
                <a:solidFill>
                  <a:srgbClr val="FFFFFF"/>
                </a:solidFill>
                <a:latin typeface="Calibri Light"/>
              </a:endParaRPr>
            </a:p>
          </p:txBody>
        </p:sp>
        <p:sp>
          <p:nvSpPr>
            <p:cNvPr id="37" name="Rechteck 117">
              <a:extLst>
                <a:ext uri="{FF2B5EF4-FFF2-40B4-BE49-F238E27FC236}">
                  <a16:creationId xmlns:a16="http://schemas.microsoft.com/office/drawing/2014/main" id="{C052F6A2-7392-49A3-AD25-FB0AE29F462C}"/>
                </a:ext>
              </a:extLst>
            </p:cNvPr>
            <p:cNvSpPr/>
            <p:nvPr/>
          </p:nvSpPr>
          <p:spPr>
            <a:xfrm>
              <a:off x="371473" y="3022328"/>
              <a:ext cx="578287" cy="603322"/>
            </a:xfrm>
            <a:prstGeom prst="rect">
              <a:avLst/>
            </a:prstGeom>
            <a:solidFill>
              <a:srgbClr val="871E5F"/>
            </a:solidFill>
            <a:ln>
              <a:solidFill>
                <a:srgbClr val="871E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nl-NL">
                <a:solidFill>
                  <a:srgbClr val="FFFFFF"/>
                </a:solidFill>
                <a:latin typeface="Calibri Light"/>
              </a:endParaRPr>
            </a:p>
          </p:txBody>
        </p:sp>
      </p:grpSp>
      <p:pic>
        <p:nvPicPr>
          <p:cNvPr id="38" name="Graphic 37" descr="Gloeilamp">
            <a:extLst>
              <a:ext uri="{FF2B5EF4-FFF2-40B4-BE49-F238E27FC236}">
                <a16:creationId xmlns:a16="http://schemas.microsoft.com/office/drawing/2014/main" id="{02C5187D-B9F1-4854-82EC-0E100C5E84D0}"/>
              </a:ext>
            </a:extLst>
          </p:cNvPr>
          <p:cNvPicPr>
            <a:picLocks/>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447830" y="905863"/>
            <a:ext cx="436800" cy="384000"/>
          </a:xfrm>
          <a:prstGeom prst="rect">
            <a:avLst/>
          </a:prstGeom>
        </p:spPr>
      </p:pic>
      <p:pic>
        <p:nvPicPr>
          <p:cNvPr id="51" name="Graphic 50" descr="Document">
            <a:extLst>
              <a:ext uri="{FF2B5EF4-FFF2-40B4-BE49-F238E27FC236}">
                <a16:creationId xmlns:a16="http://schemas.microsoft.com/office/drawing/2014/main" id="{F2DC39F5-D380-462C-B84C-2FB827C0011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74463" y="5382063"/>
            <a:ext cx="663267" cy="663267"/>
          </a:xfrm>
          <a:prstGeom prst="rect">
            <a:avLst/>
          </a:prstGeom>
        </p:spPr>
      </p:pic>
      <p:pic>
        <p:nvPicPr>
          <p:cNvPr id="52" name="Graphic 51" descr="Vragen">
            <a:extLst>
              <a:ext uri="{FF2B5EF4-FFF2-40B4-BE49-F238E27FC236}">
                <a16:creationId xmlns:a16="http://schemas.microsoft.com/office/drawing/2014/main" id="{26A3CC41-3935-4DBD-96CE-9F6676F5DA6E}"/>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391275" y="4753346"/>
            <a:ext cx="620541" cy="620541"/>
          </a:xfrm>
          <a:prstGeom prst="rect">
            <a:avLst/>
          </a:prstGeom>
        </p:spPr>
      </p:pic>
      <p:pic>
        <p:nvPicPr>
          <p:cNvPr id="6" name="Afbeelding 5" descr="Afbeelding met binnen, vloer, persoon, staand&#10;&#10;Automatisch gegenereerde beschrijving">
            <a:extLst>
              <a:ext uri="{FF2B5EF4-FFF2-40B4-BE49-F238E27FC236}">
                <a16:creationId xmlns:a16="http://schemas.microsoft.com/office/drawing/2014/main" id="{A282FD0E-9A2E-4A41-92EA-6FDF04A176B8}"/>
              </a:ext>
            </a:extLst>
          </p:cNvPr>
          <p:cNvPicPr>
            <a:picLocks noChangeAspect="1"/>
          </p:cNvPicPr>
          <p:nvPr/>
        </p:nvPicPr>
        <p:blipFill rotWithShape="1">
          <a:blip r:embed="rId13">
            <a:extLst>
              <a:ext uri="{28A0092B-C50C-407E-A947-70E740481C1C}">
                <a14:useLocalDpi xmlns:a14="http://schemas.microsoft.com/office/drawing/2010/main" val="0"/>
              </a:ext>
            </a:extLst>
          </a:blip>
          <a:srcRect l="2408" r="39403"/>
          <a:stretch/>
        </p:blipFill>
        <p:spPr>
          <a:xfrm>
            <a:off x="6657878" y="514312"/>
            <a:ext cx="5534121" cy="6340189"/>
          </a:xfrm>
          <a:prstGeom prst="rect">
            <a:avLst/>
          </a:prstGeom>
        </p:spPr>
      </p:pic>
      <p:pic>
        <p:nvPicPr>
          <p:cNvPr id="1030" name="Picture 6">
            <a:extLst>
              <a:ext uri="{FF2B5EF4-FFF2-40B4-BE49-F238E27FC236}">
                <a16:creationId xmlns:a16="http://schemas.microsoft.com/office/drawing/2014/main" id="{6E0F0826-632C-444E-8B01-4F8AC2E52EA3}"/>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91275" y="1990116"/>
            <a:ext cx="580058" cy="52533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F1DB6ED3-FE5C-40EC-BE8B-C24E04354422}"/>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70491" y="3436261"/>
            <a:ext cx="485560" cy="48556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1B3472F2-B415-4239-A426-99AC9B715406}"/>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25865" y="4146441"/>
            <a:ext cx="571451" cy="50002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717FD6BF-6A5C-4D2B-B224-451C404DBDCA}"/>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32093" y="2691821"/>
            <a:ext cx="705637" cy="5745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0796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750"/>
                                        <p:tgtEl>
                                          <p:spTgt spid="17"/>
                                        </p:tgtEl>
                                      </p:cBhvr>
                                    </p:animEffect>
                                  </p:childTnLst>
                                </p:cTn>
                              </p:par>
                            </p:childTnLst>
                          </p:cTn>
                        </p:par>
                        <p:par>
                          <p:cTn id="8" fill="hold">
                            <p:stCondLst>
                              <p:cond delay="750"/>
                            </p:stCondLst>
                            <p:childTnLst>
                              <p:par>
                                <p:cTn id="9" presetID="10" presetClass="entr" presetSubtype="0" fill="hold" nodeType="after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fade">
                                      <p:cBhvr>
                                        <p:cTn id="11" dur="750"/>
                                        <p:tgtEl>
                                          <p:spTgt spid="27"/>
                                        </p:tgtEl>
                                      </p:cBhvr>
                                    </p:animEffect>
                                  </p:childTnLst>
                                </p:cTn>
                              </p:par>
                            </p:childTnLst>
                          </p:cTn>
                        </p:par>
                        <p:par>
                          <p:cTn id="12" fill="hold">
                            <p:stCondLst>
                              <p:cond delay="1500"/>
                            </p:stCondLst>
                            <p:childTnLst>
                              <p:par>
                                <p:cTn id="13" presetID="10" presetClass="entr" presetSubtype="0" fill="hold" nodeType="afterEffect">
                                  <p:stCondLst>
                                    <p:cond delay="0"/>
                                  </p:stCondLst>
                                  <p:childTnLst>
                                    <p:set>
                                      <p:cBhvr>
                                        <p:cTn id="14" dur="1" fill="hold">
                                          <p:stCondLst>
                                            <p:cond delay="0"/>
                                          </p:stCondLst>
                                        </p:cTn>
                                        <p:tgtEl>
                                          <p:spTgt spid="39"/>
                                        </p:tgtEl>
                                        <p:attrNameLst>
                                          <p:attrName>style.visibility</p:attrName>
                                        </p:attrNameLst>
                                      </p:cBhvr>
                                      <p:to>
                                        <p:strVal val="visible"/>
                                      </p:to>
                                    </p:set>
                                    <p:animEffect transition="in" filter="fade">
                                      <p:cBhvr>
                                        <p:cTn id="15" dur="750"/>
                                        <p:tgtEl>
                                          <p:spTgt spid="39"/>
                                        </p:tgtEl>
                                      </p:cBhvr>
                                    </p:animEffect>
                                  </p:childTnLst>
                                </p:cTn>
                              </p:par>
                            </p:childTnLst>
                          </p:cTn>
                        </p:par>
                        <p:par>
                          <p:cTn id="16" fill="hold">
                            <p:stCondLst>
                              <p:cond delay="2250"/>
                            </p:stCondLst>
                            <p:childTnLst>
                              <p:par>
                                <p:cTn id="17" presetID="10" presetClass="entr" presetSubtype="0" fill="hold" nodeType="afterEffect">
                                  <p:stCondLst>
                                    <p:cond delay="0"/>
                                  </p:stCondLst>
                                  <p:childTnLst>
                                    <p:set>
                                      <p:cBhvr>
                                        <p:cTn id="18" dur="1" fill="hold">
                                          <p:stCondLst>
                                            <p:cond delay="0"/>
                                          </p:stCondLst>
                                        </p:cTn>
                                        <p:tgtEl>
                                          <p:spTgt spid="44"/>
                                        </p:tgtEl>
                                        <p:attrNameLst>
                                          <p:attrName>style.visibility</p:attrName>
                                        </p:attrNameLst>
                                      </p:cBhvr>
                                      <p:to>
                                        <p:strVal val="visible"/>
                                      </p:to>
                                    </p:set>
                                    <p:animEffect transition="in" filter="fade">
                                      <p:cBhvr>
                                        <p:cTn id="19" dur="750"/>
                                        <p:tgtEl>
                                          <p:spTgt spid="44"/>
                                        </p:tgtEl>
                                      </p:cBhvr>
                                    </p:animEffect>
                                  </p:childTnLst>
                                </p:cTn>
                              </p:par>
                            </p:childTnLst>
                          </p:cTn>
                        </p:par>
                        <p:par>
                          <p:cTn id="20" fill="hold">
                            <p:stCondLst>
                              <p:cond delay="3000"/>
                            </p:stCondLst>
                            <p:childTnLst>
                              <p:par>
                                <p:cTn id="21" presetID="10" presetClass="entr" presetSubtype="0" fill="hold" nodeType="after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fade">
                                      <p:cBhvr>
                                        <p:cTn id="23" dur="75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5923AB1E-C377-4E08-931C-8302414DB7DB}"/>
              </a:ext>
            </a:extLst>
          </p:cNvPr>
          <p:cNvSpPr>
            <a:spLocks noGrp="1"/>
          </p:cNvSpPr>
          <p:nvPr>
            <p:ph type="body" sz="quarter" idx="19"/>
          </p:nvPr>
        </p:nvSpPr>
        <p:spPr>
          <a:xfrm>
            <a:off x="371621" y="1206777"/>
            <a:ext cx="5340337" cy="612775"/>
          </a:xfrm>
        </p:spPr>
        <p:txBody>
          <a:bodyPr/>
          <a:lstStyle/>
          <a:p>
            <a:r>
              <a:rPr lang="nl-NL" sz="2667" b="1" dirty="0">
                <a:solidFill>
                  <a:schemeClr val="accent2"/>
                </a:solidFill>
              </a:rPr>
              <a:t>Wat voor problemen lossen we op?</a:t>
            </a:r>
          </a:p>
        </p:txBody>
      </p:sp>
      <p:sp>
        <p:nvSpPr>
          <p:cNvPr id="3" name="AutoShape 2" descr="Problem - Free business and finance icons">
            <a:extLst>
              <a:ext uri="{FF2B5EF4-FFF2-40B4-BE49-F238E27FC236}">
                <a16:creationId xmlns:a16="http://schemas.microsoft.com/office/drawing/2014/main" id="{24829DA6-7EB8-44CC-AF46-3FD40203F154}"/>
              </a:ext>
            </a:extLst>
          </p:cNvPr>
          <p:cNvSpPr>
            <a:spLocks noChangeAspect="1" noChangeArrowheads="1"/>
          </p:cNvSpPr>
          <p:nvPr/>
        </p:nvSpPr>
        <p:spPr bwMode="auto">
          <a:xfrm>
            <a:off x="5892800" y="3225800"/>
            <a:ext cx="406400" cy="4064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1086533"/>
            <a:endParaRPr lang="nl-NL" sz="2000">
              <a:solidFill>
                <a:srgbClr val="282D5A"/>
              </a:solidFill>
              <a:latin typeface="Calibri Light"/>
            </a:endParaRPr>
          </a:p>
        </p:txBody>
      </p:sp>
      <p:sp>
        <p:nvSpPr>
          <p:cNvPr id="4" name="AutoShape 4" descr="Problem - Free business and finance icons">
            <a:extLst>
              <a:ext uri="{FF2B5EF4-FFF2-40B4-BE49-F238E27FC236}">
                <a16:creationId xmlns:a16="http://schemas.microsoft.com/office/drawing/2014/main" id="{89E783DD-1F59-4782-9B9E-8B7704AB7628}"/>
              </a:ext>
            </a:extLst>
          </p:cNvPr>
          <p:cNvSpPr>
            <a:spLocks noChangeAspect="1" noChangeArrowheads="1"/>
          </p:cNvSpPr>
          <p:nvPr/>
        </p:nvSpPr>
        <p:spPr bwMode="auto">
          <a:xfrm>
            <a:off x="6096000" y="3429000"/>
            <a:ext cx="406400" cy="4064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1086533"/>
            <a:endParaRPr lang="nl-NL" sz="2000">
              <a:solidFill>
                <a:srgbClr val="282D5A"/>
              </a:solidFill>
              <a:latin typeface="Calibri Light"/>
            </a:endParaRPr>
          </a:p>
        </p:txBody>
      </p:sp>
      <p:sp>
        <p:nvSpPr>
          <p:cNvPr id="9" name="AutoShape 8" descr="Problem - Free business and finance icons">
            <a:extLst>
              <a:ext uri="{FF2B5EF4-FFF2-40B4-BE49-F238E27FC236}">
                <a16:creationId xmlns:a16="http://schemas.microsoft.com/office/drawing/2014/main" id="{40E7B4F5-9510-4CB0-BDB7-BF3C2066B3CE}"/>
              </a:ext>
            </a:extLst>
          </p:cNvPr>
          <p:cNvSpPr>
            <a:spLocks noChangeAspect="1" noChangeArrowheads="1"/>
          </p:cNvSpPr>
          <p:nvPr/>
        </p:nvSpPr>
        <p:spPr bwMode="auto">
          <a:xfrm>
            <a:off x="6299200" y="3632200"/>
            <a:ext cx="1524992" cy="152499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1086533"/>
            <a:endParaRPr lang="nl-NL" sz="2000">
              <a:solidFill>
                <a:srgbClr val="282D5A"/>
              </a:solidFill>
              <a:latin typeface="Calibri Light"/>
            </a:endParaRPr>
          </a:p>
        </p:txBody>
      </p:sp>
      <p:sp>
        <p:nvSpPr>
          <p:cNvPr id="10" name="AutoShape 10" descr="Problem - Free business and finance icons">
            <a:extLst>
              <a:ext uri="{FF2B5EF4-FFF2-40B4-BE49-F238E27FC236}">
                <a16:creationId xmlns:a16="http://schemas.microsoft.com/office/drawing/2014/main" id="{6DBDC7AE-A50A-43E3-ABA3-D885E2FBBBA8}"/>
              </a:ext>
            </a:extLst>
          </p:cNvPr>
          <p:cNvSpPr>
            <a:spLocks noChangeAspect="1" noChangeArrowheads="1"/>
          </p:cNvSpPr>
          <p:nvPr/>
        </p:nvSpPr>
        <p:spPr bwMode="auto">
          <a:xfrm>
            <a:off x="6299200" y="3632200"/>
            <a:ext cx="406400" cy="4064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1086533"/>
            <a:endParaRPr lang="nl-NL" sz="2000">
              <a:solidFill>
                <a:srgbClr val="282D5A"/>
              </a:solidFill>
              <a:latin typeface="Calibri Light"/>
            </a:endParaRPr>
          </a:p>
        </p:txBody>
      </p:sp>
      <p:grpSp>
        <p:nvGrpSpPr>
          <p:cNvPr id="17" name="Gruppieren 6">
            <a:extLst>
              <a:ext uri="{FF2B5EF4-FFF2-40B4-BE49-F238E27FC236}">
                <a16:creationId xmlns:a16="http://schemas.microsoft.com/office/drawing/2014/main" id="{804AF338-C008-4138-8F1B-0C2C458A9FF4}"/>
              </a:ext>
            </a:extLst>
          </p:cNvPr>
          <p:cNvGrpSpPr/>
          <p:nvPr/>
        </p:nvGrpSpPr>
        <p:grpSpPr>
          <a:xfrm>
            <a:off x="371475" y="1921151"/>
            <a:ext cx="5787189" cy="1870951"/>
            <a:chOff x="371473" y="1445441"/>
            <a:chExt cx="5336294" cy="1701858"/>
          </a:xfrm>
        </p:grpSpPr>
        <p:sp>
          <p:nvSpPr>
            <p:cNvPr id="18" name="Textfeld 30">
              <a:extLst>
                <a:ext uri="{FF2B5EF4-FFF2-40B4-BE49-F238E27FC236}">
                  <a16:creationId xmlns:a16="http://schemas.microsoft.com/office/drawing/2014/main" id="{54CD2D56-931C-4C19-9882-6AD18ED005C9}"/>
                </a:ext>
              </a:extLst>
            </p:cNvPr>
            <p:cNvSpPr txBox="1"/>
            <p:nvPr/>
          </p:nvSpPr>
          <p:spPr>
            <a:xfrm>
              <a:off x="672329" y="1543137"/>
              <a:ext cx="4415802" cy="301190"/>
            </a:xfrm>
            <a:prstGeom prst="rect">
              <a:avLst/>
            </a:prstGeom>
            <a:noFill/>
          </p:spPr>
          <p:txBody>
            <a:bodyPr wrap="square" lIns="0" tIns="0" rIns="0" bIns="0" rtlCol="0">
              <a:spAutoFit/>
            </a:bodyPr>
            <a:lstStyle/>
            <a:p>
              <a:pPr marL="543253" lvl="2" defTabSz="1451189">
                <a:lnSpc>
                  <a:spcPct val="150000"/>
                </a:lnSpc>
                <a:spcBef>
                  <a:spcPct val="20000"/>
                </a:spcBef>
                <a:buClr>
                  <a:srgbClr val="A5027D"/>
                </a:buClr>
              </a:pPr>
              <a:r>
                <a:rPr lang="nl-NL" sz="1600" dirty="0">
                  <a:solidFill>
                    <a:srgbClr val="002448"/>
                  </a:solidFill>
                  <a:latin typeface="Calibri Light"/>
                </a:rPr>
                <a:t>Tijdrovende budget processen</a:t>
              </a:r>
            </a:p>
          </p:txBody>
        </p:sp>
        <p:sp>
          <p:nvSpPr>
            <p:cNvPr id="19" name="Rechteck 4">
              <a:extLst>
                <a:ext uri="{FF2B5EF4-FFF2-40B4-BE49-F238E27FC236}">
                  <a16:creationId xmlns:a16="http://schemas.microsoft.com/office/drawing/2014/main" id="{F8C23B77-25D0-4F76-A22F-3083A0178A4F}"/>
                </a:ext>
              </a:extLst>
            </p:cNvPr>
            <p:cNvSpPr/>
            <p:nvPr/>
          </p:nvSpPr>
          <p:spPr>
            <a:xfrm>
              <a:off x="1002451" y="1445441"/>
              <a:ext cx="4705316" cy="603322"/>
            </a:xfrm>
            <a:prstGeom prst="rect">
              <a:avLst/>
            </a:prstGeom>
            <a:noFill/>
            <a:ln w="12700">
              <a:solidFill>
                <a:srgbClr val="871E5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nl-NL">
                <a:solidFill>
                  <a:srgbClr val="FFFFFF"/>
                </a:solidFill>
                <a:latin typeface="Calibri Light"/>
              </a:endParaRPr>
            </a:p>
          </p:txBody>
        </p:sp>
        <p:sp>
          <p:nvSpPr>
            <p:cNvPr id="20" name="Rechteck 5">
              <a:extLst>
                <a:ext uri="{FF2B5EF4-FFF2-40B4-BE49-F238E27FC236}">
                  <a16:creationId xmlns:a16="http://schemas.microsoft.com/office/drawing/2014/main" id="{F7959014-41B4-4659-BAF8-A3D1397DE8FE}"/>
                </a:ext>
              </a:extLst>
            </p:cNvPr>
            <p:cNvSpPr/>
            <p:nvPr/>
          </p:nvSpPr>
          <p:spPr>
            <a:xfrm>
              <a:off x="371473" y="1445441"/>
              <a:ext cx="578287" cy="603322"/>
            </a:xfrm>
            <a:prstGeom prst="rect">
              <a:avLst/>
            </a:prstGeom>
            <a:solidFill>
              <a:srgbClr val="871E5F"/>
            </a:solidFill>
            <a:ln>
              <a:solidFill>
                <a:srgbClr val="871E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nl-NL">
                <a:solidFill>
                  <a:srgbClr val="FFFFFF"/>
                </a:solidFill>
                <a:latin typeface="Calibri Light"/>
              </a:endParaRPr>
            </a:p>
          </p:txBody>
        </p:sp>
        <p:pic>
          <p:nvPicPr>
            <p:cNvPr id="21" name="Grafik 17">
              <a:extLst>
                <a:ext uri="{FF2B5EF4-FFF2-40B4-BE49-F238E27FC236}">
                  <a16:creationId xmlns:a16="http://schemas.microsoft.com/office/drawing/2014/main" id="{59287E83-8878-472C-AE82-17FF9D353FD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441967" y="2700188"/>
              <a:ext cx="375310" cy="447111"/>
            </a:xfrm>
            <a:prstGeom prst="rect">
              <a:avLst/>
            </a:prstGeom>
          </p:spPr>
        </p:pic>
      </p:grpSp>
      <p:grpSp>
        <p:nvGrpSpPr>
          <p:cNvPr id="27" name="Gruppieren 3">
            <a:extLst>
              <a:ext uri="{FF2B5EF4-FFF2-40B4-BE49-F238E27FC236}">
                <a16:creationId xmlns:a16="http://schemas.microsoft.com/office/drawing/2014/main" id="{93CC1293-53D3-4B53-83BD-6D5C06DBAA5F}"/>
              </a:ext>
            </a:extLst>
          </p:cNvPr>
          <p:cNvGrpSpPr/>
          <p:nvPr/>
        </p:nvGrpSpPr>
        <p:grpSpPr>
          <a:xfrm>
            <a:off x="371475" y="2686730"/>
            <a:ext cx="5787189" cy="696022"/>
            <a:chOff x="371473" y="2235021"/>
            <a:chExt cx="5336294" cy="696020"/>
          </a:xfrm>
        </p:grpSpPr>
        <p:sp>
          <p:nvSpPr>
            <p:cNvPr id="28" name="Textfeld 110">
              <a:extLst>
                <a:ext uri="{FF2B5EF4-FFF2-40B4-BE49-F238E27FC236}">
                  <a16:creationId xmlns:a16="http://schemas.microsoft.com/office/drawing/2014/main" id="{1B7748C7-97C1-4787-B9E8-10CDE8FA23D7}"/>
                </a:ext>
              </a:extLst>
            </p:cNvPr>
            <p:cNvSpPr txBox="1"/>
            <p:nvPr/>
          </p:nvSpPr>
          <p:spPr>
            <a:xfrm>
              <a:off x="1169660" y="2407822"/>
              <a:ext cx="4293882" cy="523219"/>
            </a:xfrm>
            <a:prstGeom prst="rect">
              <a:avLst/>
            </a:prstGeom>
            <a:noFill/>
          </p:spPr>
          <p:txBody>
            <a:bodyPr wrap="square" lIns="0" tIns="0" rIns="0" bIns="0" rtlCol="0">
              <a:spAutoFit/>
            </a:bodyPr>
            <a:lstStyle/>
            <a:p>
              <a:pPr defTabSz="914377"/>
              <a:r>
                <a:rPr lang="nl-NL" sz="1600" dirty="0">
                  <a:solidFill>
                    <a:srgbClr val="002448"/>
                  </a:solidFill>
                  <a:latin typeface="Calibri Light"/>
                </a:rPr>
                <a:t>Geen tool behalve Excel voor dynamische analyses</a:t>
              </a:r>
            </a:p>
            <a:p>
              <a:pPr defTabSz="914377"/>
              <a:endParaRPr lang="nl-NL" dirty="0">
                <a:solidFill>
                  <a:srgbClr val="282D5A"/>
                </a:solidFill>
                <a:latin typeface="Calibri Light"/>
                <a:ea typeface="Verdana" panose="020B0604030504040204" pitchFamily="34" charset="0"/>
                <a:cs typeface="Open Sans SemiBold" panose="020B0706030804020204" pitchFamily="34" charset="0"/>
              </a:endParaRPr>
            </a:p>
          </p:txBody>
        </p:sp>
        <p:sp>
          <p:nvSpPr>
            <p:cNvPr id="29" name="Rechteck 111">
              <a:extLst>
                <a:ext uri="{FF2B5EF4-FFF2-40B4-BE49-F238E27FC236}">
                  <a16:creationId xmlns:a16="http://schemas.microsoft.com/office/drawing/2014/main" id="{86AD1156-3B82-4861-A8A0-CFAF027FED4D}"/>
                </a:ext>
              </a:extLst>
            </p:cNvPr>
            <p:cNvSpPr/>
            <p:nvPr/>
          </p:nvSpPr>
          <p:spPr>
            <a:xfrm>
              <a:off x="1002451" y="2235021"/>
              <a:ext cx="4705316" cy="603322"/>
            </a:xfrm>
            <a:prstGeom prst="rect">
              <a:avLst/>
            </a:prstGeom>
            <a:noFill/>
            <a:ln w="12700">
              <a:solidFill>
                <a:schemeClr val="accent6"/>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nl-NL">
                <a:solidFill>
                  <a:srgbClr val="FFFFFF"/>
                </a:solidFill>
                <a:latin typeface="Calibri Light"/>
              </a:endParaRPr>
            </a:p>
          </p:txBody>
        </p:sp>
        <p:sp>
          <p:nvSpPr>
            <p:cNvPr id="30" name="Rechteck 112">
              <a:extLst>
                <a:ext uri="{FF2B5EF4-FFF2-40B4-BE49-F238E27FC236}">
                  <a16:creationId xmlns:a16="http://schemas.microsoft.com/office/drawing/2014/main" id="{FF477E3F-D75B-4DAD-B707-83966E32D4AB}"/>
                </a:ext>
              </a:extLst>
            </p:cNvPr>
            <p:cNvSpPr/>
            <p:nvPr/>
          </p:nvSpPr>
          <p:spPr>
            <a:xfrm>
              <a:off x="371473" y="2235021"/>
              <a:ext cx="578287" cy="603322"/>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nl-NL">
                <a:solidFill>
                  <a:srgbClr val="FFFFFF"/>
                </a:solidFill>
                <a:latin typeface="Calibri Light"/>
              </a:endParaRPr>
            </a:p>
          </p:txBody>
        </p:sp>
      </p:grpSp>
      <p:pic>
        <p:nvPicPr>
          <p:cNvPr id="16" name="Graphic 15" descr="Document">
            <a:extLst>
              <a:ext uri="{FF2B5EF4-FFF2-40B4-BE49-F238E27FC236}">
                <a16:creationId xmlns:a16="http://schemas.microsoft.com/office/drawing/2014/main" id="{B3EDDA21-F144-459E-92D5-6765553FF55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63929" y="2656753"/>
            <a:ext cx="663267" cy="663267"/>
          </a:xfrm>
          <a:prstGeom prst="rect">
            <a:avLst/>
          </a:prstGeom>
        </p:spPr>
      </p:pic>
      <p:grpSp>
        <p:nvGrpSpPr>
          <p:cNvPr id="39" name="Gruppieren 2">
            <a:extLst>
              <a:ext uri="{FF2B5EF4-FFF2-40B4-BE49-F238E27FC236}">
                <a16:creationId xmlns:a16="http://schemas.microsoft.com/office/drawing/2014/main" id="{1FA446BA-14A9-460A-B024-A4F854847E2F}"/>
              </a:ext>
            </a:extLst>
          </p:cNvPr>
          <p:cNvGrpSpPr/>
          <p:nvPr/>
        </p:nvGrpSpPr>
        <p:grpSpPr>
          <a:xfrm>
            <a:off x="379048" y="3382746"/>
            <a:ext cx="5779617" cy="696020"/>
            <a:chOff x="371473" y="3022328"/>
            <a:chExt cx="5336294" cy="696020"/>
          </a:xfrm>
        </p:grpSpPr>
        <p:sp>
          <p:nvSpPr>
            <p:cNvPr id="40" name="Textfeld 115">
              <a:extLst>
                <a:ext uri="{FF2B5EF4-FFF2-40B4-BE49-F238E27FC236}">
                  <a16:creationId xmlns:a16="http://schemas.microsoft.com/office/drawing/2014/main" id="{32C3FFC2-CB1A-4571-87D1-2791DFB068F9}"/>
                </a:ext>
              </a:extLst>
            </p:cNvPr>
            <p:cNvSpPr txBox="1"/>
            <p:nvPr/>
          </p:nvSpPr>
          <p:spPr>
            <a:xfrm>
              <a:off x="1169659" y="3195128"/>
              <a:ext cx="4293882" cy="523220"/>
            </a:xfrm>
            <a:prstGeom prst="rect">
              <a:avLst/>
            </a:prstGeom>
            <a:noFill/>
          </p:spPr>
          <p:txBody>
            <a:bodyPr wrap="square" lIns="0" tIns="0" rIns="0" bIns="0" rtlCol="0">
              <a:spAutoFit/>
            </a:bodyPr>
            <a:lstStyle/>
            <a:p>
              <a:pPr defTabSz="914377"/>
              <a:r>
                <a:rPr lang="nl-NL" sz="1600" dirty="0">
                  <a:solidFill>
                    <a:srgbClr val="002448"/>
                  </a:solidFill>
                  <a:latin typeface="Calibri Light"/>
                </a:rPr>
                <a:t>Afhankelijkheid van slechts één persoon in de organisatie</a:t>
              </a:r>
            </a:p>
            <a:p>
              <a:pPr defTabSz="914377"/>
              <a:endParaRPr lang="nl-NL" dirty="0">
                <a:solidFill>
                  <a:srgbClr val="282D5A"/>
                </a:solidFill>
                <a:latin typeface="Calibri Light"/>
                <a:ea typeface="Verdana" panose="020B0604030504040204" pitchFamily="34" charset="0"/>
                <a:cs typeface="Open Sans SemiBold" panose="020B0706030804020204" pitchFamily="34" charset="0"/>
              </a:endParaRPr>
            </a:p>
          </p:txBody>
        </p:sp>
        <p:sp>
          <p:nvSpPr>
            <p:cNvPr id="41" name="Rechteck 116">
              <a:extLst>
                <a:ext uri="{FF2B5EF4-FFF2-40B4-BE49-F238E27FC236}">
                  <a16:creationId xmlns:a16="http://schemas.microsoft.com/office/drawing/2014/main" id="{FE9E3959-3883-48F6-9EFF-249E2826A6B9}"/>
                </a:ext>
              </a:extLst>
            </p:cNvPr>
            <p:cNvSpPr/>
            <p:nvPr/>
          </p:nvSpPr>
          <p:spPr>
            <a:xfrm>
              <a:off x="1002451" y="3022328"/>
              <a:ext cx="4705316" cy="603322"/>
            </a:xfrm>
            <a:prstGeom prst="rect">
              <a:avLst/>
            </a:prstGeom>
            <a:noFill/>
            <a:ln w="12700">
              <a:solidFill>
                <a:srgbClr val="871E5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nl-NL">
                <a:solidFill>
                  <a:srgbClr val="FFFFFF"/>
                </a:solidFill>
                <a:latin typeface="Calibri Light"/>
              </a:endParaRPr>
            </a:p>
          </p:txBody>
        </p:sp>
        <p:sp>
          <p:nvSpPr>
            <p:cNvPr id="42" name="Rechteck 117">
              <a:extLst>
                <a:ext uri="{FF2B5EF4-FFF2-40B4-BE49-F238E27FC236}">
                  <a16:creationId xmlns:a16="http://schemas.microsoft.com/office/drawing/2014/main" id="{205F0F4C-9EC2-407B-BDFC-AAD0E33A65EB}"/>
                </a:ext>
              </a:extLst>
            </p:cNvPr>
            <p:cNvSpPr/>
            <p:nvPr/>
          </p:nvSpPr>
          <p:spPr>
            <a:xfrm>
              <a:off x="371473" y="3022328"/>
              <a:ext cx="578287" cy="603322"/>
            </a:xfrm>
            <a:prstGeom prst="rect">
              <a:avLst/>
            </a:prstGeom>
            <a:solidFill>
              <a:srgbClr val="871E5F"/>
            </a:solidFill>
            <a:ln>
              <a:solidFill>
                <a:srgbClr val="871E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nl-NL">
                <a:solidFill>
                  <a:srgbClr val="FFFFFF"/>
                </a:solidFill>
                <a:latin typeface="Calibri Light"/>
              </a:endParaRPr>
            </a:p>
          </p:txBody>
        </p:sp>
      </p:grpSp>
      <p:grpSp>
        <p:nvGrpSpPr>
          <p:cNvPr id="44" name="Gruppieren 1">
            <a:extLst>
              <a:ext uri="{FF2B5EF4-FFF2-40B4-BE49-F238E27FC236}">
                <a16:creationId xmlns:a16="http://schemas.microsoft.com/office/drawing/2014/main" id="{5DE00C2F-435F-4B96-881C-05F4834213BD}"/>
              </a:ext>
            </a:extLst>
          </p:cNvPr>
          <p:cNvGrpSpPr/>
          <p:nvPr/>
        </p:nvGrpSpPr>
        <p:grpSpPr>
          <a:xfrm>
            <a:off x="379048" y="4068046"/>
            <a:ext cx="5779617" cy="603323"/>
            <a:chOff x="371473" y="3820474"/>
            <a:chExt cx="5336294" cy="603322"/>
          </a:xfrm>
        </p:grpSpPr>
        <p:sp>
          <p:nvSpPr>
            <p:cNvPr id="45" name="Textfeld 120">
              <a:extLst>
                <a:ext uri="{FF2B5EF4-FFF2-40B4-BE49-F238E27FC236}">
                  <a16:creationId xmlns:a16="http://schemas.microsoft.com/office/drawing/2014/main" id="{01490736-FF11-4DC1-9EAD-71F96A78A445}"/>
                </a:ext>
              </a:extLst>
            </p:cNvPr>
            <p:cNvSpPr txBox="1"/>
            <p:nvPr/>
          </p:nvSpPr>
          <p:spPr>
            <a:xfrm>
              <a:off x="1169659" y="3993275"/>
              <a:ext cx="4293882" cy="246221"/>
            </a:xfrm>
            <a:prstGeom prst="rect">
              <a:avLst/>
            </a:prstGeom>
            <a:noFill/>
          </p:spPr>
          <p:txBody>
            <a:bodyPr wrap="square" lIns="0" tIns="0" rIns="0" bIns="0" rtlCol="0">
              <a:spAutoFit/>
            </a:bodyPr>
            <a:lstStyle/>
            <a:p>
              <a:pPr defTabSz="914377"/>
              <a:r>
                <a:rPr lang="nl-NL" sz="1600" dirty="0">
                  <a:solidFill>
                    <a:srgbClr val="282D5A"/>
                  </a:solidFill>
                  <a:latin typeface="Calibri Light"/>
                  <a:ea typeface="Verdana" panose="020B0604030504040204" pitchFamily="34" charset="0"/>
                  <a:cs typeface="Open Sans SemiBold" panose="020B0706030804020204" pitchFamily="34" charset="0"/>
                </a:rPr>
                <a:t>De grote hoeveelheid handmatig werk in de FP&amp;A cyclus</a:t>
              </a:r>
            </a:p>
          </p:txBody>
        </p:sp>
        <p:sp>
          <p:nvSpPr>
            <p:cNvPr id="46" name="Rechteck 121">
              <a:extLst>
                <a:ext uri="{FF2B5EF4-FFF2-40B4-BE49-F238E27FC236}">
                  <a16:creationId xmlns:a16="http://schemas.microsoft.com/office/drawing/2014/main" id="{62289E92-6E57-46C1-A6A8-4DD12F299830}"/>
                </a:ext>
              </a:extLst>
            </p:cNvPr>
            <p:cNvSpPr/>
            <p:nvPr/>
          </p:nvSpPr>
          <p:spPr>
            <a:xfrm>
              <a:off x="1002451" y="3820474"/>
              <a:ext cx="4705316" cy="603322"/>
            </a:xfrm>
            <a:prstGeom prst="rect">
              <a:avLst/>
            </a:prstGeom>
            <a:noFill/>
            <a:ln w="12700">
              <a:solidFill>
                <a:schemeClr val="accent6"/>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nl-NL">
                <a:solidFill>
                  <a:srgbClr val="FFFFFF"/>
                </a:solidFill>
                <a:latin typeface="Calibri Light"/>
              </a:endParaRPr>
            </a:p>
          </p:txBody>
        </p:sp>
        <p:sp>
          <p:nvSpPr>
            <p:cNvPr id="47" name="Rechteck 122">
              <a:extLst>
                <a:ext uri="{FF2B5EF4-FFF2-40B4-BE49-F238E27FC236}">
                  <a16:creationId xmlns:a16="http://schemas.microsoft.com/office/drawing/2014/main" id="{D260297E-68B3-47C8-9EF1-1C87B5A29F43}"/>
                </a:ext>
              </a:extLst>
            </p:cNvPr>
            <p:cNvSpPr/>
            <p:nvPr/>
          </p:nvSpPr>
          <p:spPr>
            <a:xfrm>
              <a:off x="371473" y="3820474"/>
              <a:ext cx="578287" cy="603322"/>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nl-NL">
                <a:solidFill>
                  <a:srgbClr val="FFFFFF"/>
                </a:solidFill>
                <a:latin typeface="Calibri Light"/>
              </a:endParaRPr>
            </a:p>
          </p:txBody>
        </p:sp>
      </p:grpSp>
      <p:pic>
        <p:nvPicPr>
          <p:cNvPr id="24" name="Graphic 23" descr="Proost">
            <a:extLst>
              <a:ext uri="{FF2B5EF4-FFF2-40B4-BE49-F238E27FC236}">
                <a16:creationId xmlns:a16="http://schemas.microsoft.com/office/drawing/2014/main" id="{F2D1E0C8-8603-4656-BA62-0E17E3CF574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03403" y="4102309"/>
            <a:ext cx="584775" cy="584775"/>
          </a:xfrm>
          <a:prstGeom prst="rect">
            <a:avLst/>
          </a:prstGeom>
        </p:spPr>
      </p:pic>
      <p:pic>
        <p:nvPicPr>
          <p:cNvPr id="26" name="Graphic 25" descr="Gebruiker">
            <a:extLst>
              <a:ext uri="{FF2B5EF4-FFF2-40B4-BE49-F238E27FC236}">
                <a16:creationId xmlns:a16="http://schemas.microsoft.com/office/drawing/2014/main" id="{8A97A4D2-95B6-4D78-AB54-B9B9DE0CB44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82008" y="3417837"/>
            <a:ext cx="603323" cy="603323"/>
          </a:xfrm>
          <a:prstGeom prst="rect">
            <a:avLst/>
          </a:prstGeom>
        </p:spPr>
      </p:pic>
      <p:sp>
        <p:nvSpPr>
          <p:cNvPr id="31" name="Textplatzhalter 3">
            <a:extLst>
              <a:ext uri="{FF2B5EF4-FFF2-40B4-BE49-F238E27FC236}">
                <a16:creationId xmlns:a16="http://schemas.microsoft.com/office/drawing/2014/main" id="{B99DFADB-43ED-4E04-8A2E-36C25C782AE8}"/>
              </a:ext>
            </a:extLst>
          </p:cNvPr>
          <p:cNvSpPr txBox="1">
            <a:spLocks/>
          </p:cNvSpPr>
          <p:nvPr/>
        </p:nvSpPr>
        <p:spPr>
          <a:xfrm>
            <a:off x="371475" y="410277"/>
            <a:ext cx="7610476" cy="612775"/>
          </a:xfrm>
          <a:prstGeom prst="rect">
            <a:avLst/>
          </a:prstGeom>
        </p:spPr>
        <p:txBody>
          <a:bodyPr lIns="0" tIns="144000" bIns="0"/>
          <a:lstStyle>
            <a:lvl1pPr marL="0" indent="0" algn="l" defTabSz="685800" rtl="0" eaLnBrk="1" latinLnBrk="0" hangingPunct="1">
              <a:lnSpc>
                <a:spcPct val="90000"/>
              </a:lnSpc>
              <a:spcBef>
                <a:spcPts val="750"/>
              </a:spcBef>
              <a:buFont typeface="Open Sans" panose="020B0606030504020204" pitchFamily="34" charset="0"/>
              <a:buNone/>
              <a:defRPr sz="2250" kern="1200">
                <a:solidFill>
                  <a:schemeClr val="accent1"/>
                </a:solidFill>
                <a:latin typeface="+mn-lt"/>
                <a:ea typeface="+mn-ea"/>
                <a:cs typeface="+mn-cs"/>
              </a:defRPr>
            </a:lvl1pPr>
            <a:lvl2pPr marL="514350" indent="-171450" algn="l" defTabSz="685800" rtl="0" eaLnBrk="1" latinLnBrk="0" hangingPunct="1">
              <a:lnSpc>
                <a:spcPct val="90000"/>
              </a:lnSpc>
              <a:spcBef>
                <a:spcPts val="375"/>
              </a:spcBef>
              <a:buFont typeface="Open Sans" panose="020B0606030504020204" pitchFamily="34" charset="0"/>
              <a:buChar char="•"/>
              <a:defRPr sz="1800" kern="1200">
                <a:solidFill>
                  <a:schemeClr val="accent1"/>
                </a:solidFill>
                <a:latin typeface="+mn-lt"/>
                <a:ea typeface="+mn-ea"/>
                <a:cs typeface="+mn-cs"/>
              </a:defRPr>
            </a:lvl2pPr>
            <a:lvl3pPr marL="857250" indent="-171450" algn="l" defTabSz="685800" rtl="0" eaLnBrk="1" latinLnBrk="0" hangingPunct="1">
              <a:lnSpc>
                <a:spcPct val="90000"/>
              </a:lnSpc>
              <a:spcBef>
                <a:spcPts val="375"/>
              </a:spcBef>
              <a:buFont typeface="Open Sans" panose="020B0606030504020204" pitchFamily="34" charset="0"/>
              <a:buChar char="•"/>
              <a:defRPr sz="1500" kern="1200">
                <a:solidFill>
                  <a:schemeClr val="accent1"/>
                </a:solidFill>
                <a:latin typeface="+mn-lt"/>
                <a:ea typeface="+mn-ea"/>
                <a:cs typeface="+mn-cs"/>
              </a:defRPr>
            </a:lvl3pPr>
            <a:lvl4pPr marL="1200150" indent="-171450" algn="l" defTabSz="685800" rtl="0" eaLnBrk="1" latinLnBrk="0" hangingPunct="1">
              <a:lnSpc>
                <a:spcPct val="90000"/>
              </a:lnSpc>
              <a:spcBef>
                <a:spcPts val="375"/>
              </a:spcBef>
              <a:buFont typeface="Open Sans" panose="020B0606030504020204" pitchFamily="34" charset="0"/>
              <a:buChar char="•"/>
              <a:defRPr sz="1350" kern="1200">
                <a:solidFill>
                  <a:schemeClr val="accent1"/>
                </a:solidFill>
                <a:latin typeface="+mn-lt"/>
                <a:ea typeface="+mn-ea"/>
                <a:cs typeface="+mn-cs"/>
              </a:defRPr>
            </a:lvl4pPr>
            <a:lvl5pPr marL="1543050" indent="-171450" algn="l" defTabSz="685800" rtl="0" eaLnBrk="1" latinLnBrk="0" hangingPunct="1">
              <a:lnSpc>
                <a:spcPct val="90000"/>
              </a:lnSpc>
              <a:spcBef>
                <a:spcPts val="375"/>
              </a:spcBef>
              <a:buFont typeface="Open Sans" panose="020B0606030504020204" pitchFamily="34" charset="0"/>
              <a:buChar char="•"/>
              <a:defRPr sz="1350" kern="1200">
                <a:solidFill>
                  <a:schemeClr val="accent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defTabSz="914377">
              <a:spcBef>
                <a:spcPts val="1000"/>
              </a:spcBef>
            </a:pPr>
            <a:r>
              <a:rPr lang="de-DE" sz="3000" dirty="0">
                <a:solidFill>
                  <a:srgbClr val="282D5A"/>
                </a:solidFill>
                <a:latin typeface="Calibri Light"/>
              </a:rPr>
              <a:t>WAT WE DOEN</a:t>
            </a:r>
          </a:p>
        </p:txBody>
      </p:sp>
      <p:pic>
        <p:nvPicPr>
          <p:cNvPr id="32" name="Graphic 31" descr="Gebruiker">
            <a:extLst>
              <a:ext uri="{FF2B5EF4-FFF2-40B4-BE49-F238E27FC236}">
                <a16:creationId xmlns:a16="http://schemas.microsoft.com/office/drawing/2014/main" id="{0A257902-84BF-41EC-8334-8CE812F2C74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33783" y="4753347"/>
            <a:ext cx="603323" cy="603323"/>
          </a:xfrm>
          <a:prstGeom prst="rect">
            <a:avLst/>
          </a:prstGeom>
        </p:spPr>
      </p:pic>
      <p:grpSp>
        <p:nvGrpSpPr>
          <p:cNvPr id="34" name="Gruppieren 2">
            <a:extLst>
              <a:ext uri="{FF2B5EF4-FFF2-40B4-BE49-F238E27FC236}">
                <a16:creationId xmlns:a16="http://schemas.microsoft.com/office/drawing/2014/main" id="{67C1241E-30EE-4DA8-818D-58280A03B192}"/>
              </a:ext>
            </a:extLst>
          </p:cNvPr>
          <p:cNvGrpSpPr/>
          <p:nvPr/>
        </p:nvGrpSpPr>
        <p:grpSpPr>
          <a:xfrm>
            <a:off x="379048" y="4753347"/>
            <a:ext cx="5779617" cy="696020"/>
            <a:chOff x="371473" y="3022328"/>
            <a:chExt cx="5336294" cy="696020"/>
          </a:xfrm>
        </p:grpSpPr>
        <p:sp>
          <p:nvSpPr>
            <p:cNvPr id="35" name="Textfeld 115">
              <a:extLst>
                <a:ext uri="{FF2B5EF4-FFF2-40B4-BE49-F238E27FC236}">
                  <a16:creationId xmlns:a16="http://schemas.microsoft.com/office/drawing/2014/main" id="{E1DF585C-1A04-4288-957A-7740C6903D6F}"/>
                </a:ext>
              </a:extLst>
            </p:cNvPr>
            <p:cNvSpPr txBox="1"/>
            <p:nvPr/>
          </p:nvSpPr>
          <p:spPr>
            <a:xfrm>
              <a:off x="1169659" y="3195128"/>
              <a:ext cx="4293882" cy="523220"/>
            </a:xfrm>
            <a:prstGeom prst="rect">
              <a:avLst/>
            </a:prstGeom>
            <a:noFill/>
          </p:spPr>
          <p:txBody>
            <a:bodyPr wrap="square" lIns="0" tIns="0" rIns="0" bIns="0" rtlCol="0">
              <a:spAutoFit/>
            </a:bodyPr>
            <a:lstStyle/>
            <a:p>
              <a:pPr defTabSz="914377"/>
              <a:r>
                <a:rPr lang="nl-NL" sz="1600" dirty="0">
                  <a:solidFill>
                    <a:srgbClr val="002448"/>
                  </a:solidFill>
                  <a:latin typeface="Calibri Light"/>
                </a:rPr>
                <a:t>Onduidelijkheid waar de cijfers vandaan komen</a:t>
              </a:r>
            </a:p>
            <a:p>
              <a:pPr defTabSz="914377"/>
              <a:endParaRPr lang="nl-NL" dirty="0">
                <a:solidFill>
                  <a:srgbClr val="282D5A"/>
                </a:solidFill>
                <a:latin typeface="Calibri Light"/>
                <a:ea typeface="Verdana" panose="020B0604030504040204" pitchFamily="34" charset="0"/>
                <a:cs typeface="Open Sans SemiBold" panose="020B0706030804020204" pitchFamily="34" charset="0"/>
              </a:endParaRPr>
            </a:p>
          </p:txBody>
        </p:sp>
        <p:sp>
          <p:nvSpPr>
            <p:cNvPr id="36" name="Rechteck 116">
              <a:extLst>
                <a:ext uri="{FF2B5EF4-FFF2-40B4-BE49-F238E27FC236}">
                  <a16:creationId xmlns:a16="http://schemas.microsoft.com/office/drawing/2014/main" id="{D2D706D8-AE5A-45F5-A40F-F265813EA10F}"/>
                </a:ext>
              </a:extLst>
            </p:cNvPr>
            <p:cNvSpPr/>
            <p:nvPr/>
          </p:nvSpPr>
          <p:spPr>
            <a:xfrm>
              <a:off x="1002451" y="3022328"/>
              <a:ext cx="4705316" cy="603322"/>
            </a:xfrm>
            <a:prstGeom prst="rect">
              <a:avLst/>
            </a:prstGeom>
            <a:noFill/>
            <a:ln w="12700">
              <a:solidFill>
                <a:srgbClr val="871E5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nl-NL">
                <a:solidFill>
                  <a:srgbClr val="FFFFFF"/>
                </a:solidFill>
                <a:latin typeface="Calibri Light"/>
              </a:endParaRPr>
            </a:p>
          </p:txBody>
        </p:sp>
        <p:sp>
          <p:nvSpPr>
            <p:cNvPr id="37" name="Rechteck 117">
              <a:extLst>
                <a:ext uri="{FF2B5EF4-FFF2-40B4-BE49-F238E27FC236}">
                  <a16:creationId xmlns:a16="http://schemas.microsoft.com/office/drawing/2014/main" id="{C052F6A2-7392-49A3-AD25-FB0AE29F462C}"/>
                </a:ext>
              </a:extLst>
            </p:cNvPr>
            <p:cNvSpPr/>
            <p:nvPr/>
          </p:nvSpPr>
          <p:spPr>
            <a:xfrm>
              <a:off x="371473" y="3022328"/>
              <a:ext cx="578287" cy="603322"/>
            </a:xfrm>
            <a:prstGeom prst="rect">
              <a:avLst/>
            </a:prstGeom>
            <a:solidFill>
              <a:srgbClr val="871E5F"/>
            </a:solidFill>
            <a:ln>
              <a:solidFill>
                <a:srgbClr val="871E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nl-NL">
                <a:solidFill>
                  <a:srgbClr val="FFFFFF"/>
                </a:solidFill>
                <a:latin typeface="Calibri Light"/>
              </a:endParaRPr>
            </a:p>
          </p:txBody>
        </p:sp>
      </p:grpSp>
      <p:pic>
        <p:nvPicPr>
          <p:cNvPr id="38" name="Graphic 37" descr="Gloeilamp">
            <a:extLst>
              <a:ext uri="{FF2B5EF4-FFF2-40B4-BE49-F238E27FC236}">
                <a16:creationId xmlns:a16="http://schemas.microsoft.com/office/drawing/2014/main" id="{02C5187D-B9F1-4854-82EC-0E100C5E84D0}"/>
              </a:ext>
            </a:extLst>
          </p:cNvPr>
          <p:cNvPicPr>
            <a:picLocks/>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65269" y="2057310"/>
            <a:ext cx="436800" cy="384000"/>
          </a:xfrm>
          <a:prstGeom prst="rect">
            <a:avLst/>
          </a:prstGeom>
        </p:spPr>
      </p:pic>
      <p:grpSp>
        <p:nvGrpSpPr>
          <p:cNvPr id="43" name="Gruppieren 1">
            <a:extLst>
              <a:ext uri="{FF2B5EF4-FFF2-40B4-BE49-F238E27FC236}">
                <a16:creationId xmlns:a16="http://schemas.microsoft.com/office/drawing/2014/main" id="{1023CA14-0849-48F5-A90C-DF8DDD558F90}"/>
              </a:ext>
            </a:extLst>
          </p:cNvPr>
          <p:cNvGrpSpPr/>
          <p:nvPr/>
        </p:nvGrpSpPr>
        <p:grpSpPr>
          <a:xfrm>
            <a:off x="379048" y="5419395"/>
            <a:ext cx="5779617" cy="603323"/>
            <a:chOff x="371473" y="3820474"/>
            <a:chExt cx="5336294" cy="603322"/>
          </a:xfrm>
        </p:grpSpPr>
        <p:sp>
          <p:nvSpPr>
            <p:cNvPr id="48" name="Textfeld 120">
              <a:extLst>
                <a:ext uri="{FF2B5EF4-FFF2-40B4-BE49-F238E27FC236}">
                  <a16:creationId xmlns:a16="http://schemas.microsoft.com/office/drawing/2014/main" id="{9C4C62EB-281C-4A46-B3CE-11E0D265C676}"/>
                </a:ext>
              </a:extLst>
            </p:cNvPr>
            <p:cNvSpPr txBox="1"/>
            <p:nvPr/>
          </p:nvSpPr>
          <p:spPr>
            <a:xfrm>
              <a:off x="1169659" y="3890900"/>
              <a:ext cx="4293882" cy="492442"/>
            </a:xfrm>
            <a:prstGeom prst="rect">
              <a:avLst/>
            </a:prstGeom>
            <a:noFill/>
          </p:spPr>
          <p:txBody>
            <a:bodyPr wrap="square" lIns="0" tIns="0" rIns="0" bIns="0" rtlCol="0">
              <a:spAutoFit/>
            </a:bodyPr>
            <a:lstStyle/>
            <a:p>
              <a:pPr defTabSz="914377"/>
              <a:r>
                <a:rPr lang="nl-NL" sz="1600" b="1" dirty="0">
                  <a:solidFill>
                    <a:srgbClr val="282D5A"/>
                  </a:solidFill>
                  <a:latin typeface="Calibri Light"/>
                  <a:ea typeface="Verdana" panose="020B0604030504040204" pitchFamily="34" charset="0"/>
                  <a:cs typeface="Open Sans SemiBold" panose="020B0706030804020204" pitchFamily="34" charset="0"/>
                </a:rPr>
                <a:t>80% van je tijd besteden aan data verzamelen, 20% aan analyse</a:t>
              </a:r>
            </a:p>
          </p:txBody>
        </p:sp>
        <p:sp>
          <p:nvSpPr>
            <p:cNvPr id="49" name="Rechteck 121">
              <a:extLst>
                <a:ext uri="{FF2B5EF4-FFF2-40B4-BE49-F238E27FC236}">
                  <a16:creationId xmlns:a16="http://schemas.microsoft.com/office/drawing/2014/main" id="{CD9E8323-D12B-439D-959D-FEDDAB7DA0D8}"/>
                </a:ext>
              </a:extLst>
            </p:cNvPr>
            <p:cNvSpPr/>
            <p:nvPr/>
          </p:nvSpPr>
          <p:spPr>
            <a:xfrm>
              <a:off x="1002451" y="3820474"/>
              <a:ext cx="4705316" cy="603322"/>
            </a:xfrm>
            <a:prstGeom prst="rect">
              <a:avLst/>
            </a:prstGeom>
            <a:noFill/>
            <a:ln w="12700">
              <a:solidFill>
                <a:schemeClr val="accent6"/>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nl-NL">
                <a:solidFill>
                  <a:srgbClr val="FFFFFF"/>
                </a:solidFill>
                <a:latin typeface="Calibri Light"/>
              </a:endParaRPr>
            </a:p>
          </p:txBody>
        </p:sp>
        <p:sp>
          <p:nvSpPr>
            <p:cNvPr id="50" name="Rechteck 122">
              <a:extLst>
                <a:ext uri="{FF2B5EF4-FFF2-40B4-BE49-F238E27FC236}">
                  <a16:creationId xmlns:a16="http://schemas.microsoft.com/office/drawing/2014/main" id="{0A5B311C-EBE6-4D4B-86CA-AC49DA2F68F1}"/>
                </a:ext>
              </a:extLst>
            </p:cNvPr>
            <p:cNvSpPr/>
            <p:nvPr/>
          </p:nvSpPr>
          <p:spPr>
            <a:xfrm>
              <a:off x="371473" y="3820474"/>
              <a:ext cx="578287" cy="603322"/>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nl-NL">
                <a:solidFill>
                  <a:srgbClr val="FFFFFF"/>
                </a:solidFill>
                <a:latin typeface="Calibri Light"/>
              </a:endParaRPr>
            </a:p>
          </p:txBody>
        </p:sp>
      </p:grpSp>
      <p:pic>
        <p:nvPicPr>
          <p:cNvPr id="51" name="Graphic 50" descr="Document">
            <a:extLst>
              <a:ext uri="{FF2B5EF4-FFF2-40B4-BE49-F238E27FC236}">
                <a16:creationId xmlns:a16="http://schemas.microsoft.com/office/drawing/2014/main" id="{F2DC39F5-D380-462C-B84C-2FB827C0011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374463" y="5382063"/>
            <a:ext cx="663267" cy="663267"/>
          </a:xfrm>
          <a:prstGeom prst="rect">
            <a:avLst/>
          </a:prstGeom>
        </p:spPr>
      </p:pic>
      <p:pic>
        <p:nvPicPr>
          <p:cNvPr id="52" name="Graphic 51" descr="Vragen">
            <a:extLst>
              <a:ext uri="{FF2B5EF4-FFF2-40B4-BE49-F238E27FC236}">
                <a16:creationId xmlns:a16="http://schemas.microsoft.com/office/drawing/2014/main" id="{26A3CC41-3935-4DBD-96CE-9F6676F5DA6E}"/>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391275" y="4753346"/>
            <a:ext cx="620541" cy="620541"/>
          </a:xfrm>
          <a:prstGeom prst="rect">
            <a:avLst/>
          </a:prstGeom>
        </p:spPr>
      </p:pic>
      <p:pic>
        <p:nvPicPr>
          <p:cNvPr id="6" name="Afbeelding 5" descr="Afbeelding met binnen, vloer, persoon, staand&#10;&#10;Automatisch gegenereerde beschrijving">
            <a:extLst>
              <a:ext uri="{FF2B5EF4-FFF2-40B4-BE49-F238E27FC236}">
                <a16:creationId xmlns:a16="http://schemas.microsoft.com/office/drawing/2014/main" id="{A282FD0E-9A2E-4A41-92EA-6FDF04A176B8}"/>
              </a:ext>
            </a:extLst>
          </p:cNvPr>
          <p:cNvPicPr>
            <a:picLocks noChangeAspect="1"/>
          </p:cNvPicPr>
          <p:nvPr/>
        </p:nvPicPr>
        <p:blipFill rotWithShape="1">
          <a:blip r:embed="rId15">
            <a:extLst>
              <a:ext uri="{28A0092B-C50C-407E-A947-70E740481C1C}">
                <a14:useLocalDpi xmlns:a14="http://schemas.microsoft.com/office/drawing/2010/main" val="0"/>
              </a:ext>
            </a:extLst>
          </a:blip>
          <a:srcRect l="2408" r="39403"/>
          <a:stretch/>
        </p:blipFill>
        <p:spPr>
          <a:xfrm>
            <a:off x="6657878" y="514312"/>
            <a:ext cx="5534121" cy="6340189"/>
          </a:xfrm>
          <a:prstGeom prst="rect">
            <a:avLst/>
          </a:prstGeom>
        </p:spPr>
      </p:pic>
    </p:spTree>
    <p:extLst>
      <p:ext uri="{BB962C8B-B14F-4D97-AF65-F5344CB8AC3E}">
        <p14:creationId xmlns:p14="http://schemas.microsoft.com/office/powerpoint/2010/main" val="324163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750"/>
                                        <p:tgtEl>
                                          <p:spTgt spid="17"/>
                                        </p:tgtEl>
                                      </p:cBhvr>
                                    </p:animEffect>
                                  </p:childTnLst>
                                </p:cTn>
                              </p:par>
                            </p:childTnLst>
                          </p:cTn>
                        </p:par>
                        <p:par>
                          <p:cTn id="8" fill="hold">
                            <p:stCondLst>
                              <p:cond delay="750"/>
                            </p:stCondLst>
                            <p:childTnLst>
                              <p:par>
                                <p:cTn id="9" presetID="10" presetClass="entr" presetSubtype="0" fill="hold" nodeType="after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fade">
                                      <p:cBhvr>
                                        <p:cTn id="11" dur="750"/>
                                        <p:tgtEl>
                                          <p:spTgt spid="27"/>
                                        </p:tgtEl>
                                      </p:cBhvr>
                                    </p:animEffect>
                                  </p:childTnLst>
                                </p:cTn>
                              </p:par>
                            </p:childTnLst>
                          </p:cTn>
                        </p:par>
                        <p:par>
                          <p:cTn id="12" fill="hold">
                            <p:stCondLst>
                              <p:cond delay="1500"/>
                            </p:stCondLst>
                            <p:childTnLst>
                              <p:par>
                                <p:cTn id="13" presetID="10" presetClass="entr" presetSubtype="0" fill="hold" nodeType="afterEffect">
                                  <p:stCondLst>
                                    <p:cond delay="0"/>
                                  </p:stCondLst>
                                  <p:childTnLst>
                                    <p:set>
                                      <p:cBhvr>
                                        <p:cTn id="14" dur="1" fill="hold">
                                          <p:stCondLst>
                                            <p:cond delay="0"/>
                                          </p:stCondLst>
                                        </p:cTn>
                                        <p:tgtEl>
                                          <p:spTgt spid="39"/>
                                        </p:tgtEl>
                                        <p:attrNameLst>
                                          <p:attrName>style.visibility</p:attrName>
                                        </p:attrNameLst>
                                      </p:cBhvr>
                                      <p:to>
                                        <p:strVal val="visible"/>
                                      </p:to>
                                    </p:set>
                                    <p:animEffect transition="in" filter="fade">
                                      <p:cBhvr>
                                        <p:cTn id="15" dur="750"/>
                                        <p:tgtEl>
                                          <p:spTgt spid="39"/>
                                        </p:tgtEl>
                                      </p:cBhvr>
                                    </p:animEffect>
                                  </p:childTnLst>
                                </p:cTn>
                              </p:par>
                            </p:childTnLst>
                          </p:cTn>
                        </p:par>
                        <p:par>
                          <p:cTn id="16" fill="hold">
                            <p:stCondLst>
                              <p:cond delay="2250"/>
                            </p:stCondLst>
                            <p:childTnLst>
                              <p:par>
                                <p:cTn id="17" presetID="10" presetClass="entr" presetSubtype="0" fill="hold" nodeType="afterEffect">
                                  <p:stCondLst>
                                    <p:cond delay="0"/>
                                  </p:stCondLst>
                                  <p:childTnLst>
                                    <p:set>
                                      <p:cBhvr>
                                        <p:cTn id="18" dur="1" fill="hold">
                                          <p:stCondLst>
                                            <p:cond delay="0"/>
                                          </p:stCondLst>
                                        </p:cTn>
                                        <p:tgtEl>
                                          <p:spTgt spid="44"/>
                                        </p:tgtEl>
                                        <p:attrNameLst>
                                          <p:attrName>style.visibility</p:attrName>
                                        </p:attrNameLst>
                                      </p:cBhvr>
                                      <p:to>
                                        <p:strVal val="visible"/>
                                      </p:to>
                                    </p:set>
                                    <p:animEffect transition="in" filter="fade">
                                      <p:cBhvr>
                                        <p:cTn id="19" dur="750"/>
                                        <p:tgtEl>
                                          <p:spTgt spid="44"/>
                                        </p:tgtEl>
                                      </p:cBhvr>
                                    </p:animEffect>
                                  </p:childTnLst>
                                </p:cTn>
                              </p:par>
                            </p:childTnLst>
                          </p:cTn>
                        </p:par>
                        <p:par>
                          <p:cTn id="20" fill="hold">
                            <p:stCondLst>
                              <p:cond delay="3000"/>
                            </p:stCondLst>
                            <p:childTnLst>
                              <p:par>
                                <p:cTn id="21" presetID="10" presetClass="entr" presetSubtype="0" fill="hold" nodeType="after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fade">
                                      <p:cBhvr>
                                        <p:cTn id="23" dur="750"/>
                                        <p:tgtEl>
                                          <p:spTgt spid="34"/>
                                        </p:tgtEl>
                                      </p:cBhvr>
                                    </p:animEffect>
                                  </p:childTnLst>
                                </p:cTn>
                              </p:par>
                            </p:childTnLst>
                          </p:cTn>
                        </p:par>
                        <p:par>
                          <p:cTn id="24" fill="hold">
                            <p:stCondLst>
                              <p:cond delay="3750"/>
                            </p:stCondLst>
                            <p:childTnLst>
                              <p:par>
                                <p:cTn id="25" presetID="10" presetClass="entr" presetSubtype="0" fill="hold" nodeType="afterEffect">
                                  <p:stCondLst>
                                    <p:cond delay="0"/>
                                  </p:stCondLst>
                                  <p:childTnLst>
                                    <p:set>
                                      <p:cBhvr>
                                        <p:cTn id="26" dur="1" fill="hold">
                                          <p:stCondLst>
                                            <p:cond delay="0"/>
                                          </p:stCondLst>
                                        </p:cTn>
                                        <p:tgtEl>
                                          <p:spTgt spid="43"/>
                                        </p:tgtEl>
                                        <p:attrNameLst>
                                          <p:attrName>style.visibility</p:attrName>
                                        </p:attrNameLst>
                                      </p:cBhvr>
                                      <p:to>
                                        <p:strVal val="visible"/>
                                      </p:to>
                                    </p:set>
                                    <p:animEffect transition="in" filter="fade">
                                      <p:cBhvr>
                                        <p:cTn id="27" dur="75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5" name="Gruppieren 104">
            <a:extLst>
              <a:ext uri="{FF2B5EF4-FFF2-40B4-BE49-F238E27FC236}">
                <a16:creationId xmlns:a16="http://schemas.microsoft.com/office/drawing/2014/main" id="{E243CC75-EAD8-4730-9CE0-85828A597E52}"/>
              </a:ext>
            </a:extLst>
          </p:cNvPr>
          <p:cNvGrpSpPr/>
          <p:nvPr/>
        </p:nvGrpSpPr>
        <p:grpSpPr>
          <a:xfrm>
            <a:off x="371475" y="1931966"/>
            <a:ext cx="11443423" cy="3871935"/>
            <a:chOff x="371474" y="1931964"/>
            <a:chExt cx="11443423" cy="3871935"/>
          </a:xfrm>
        </p:grpSpPr>
        <p:grpSp>
          <p:nvGrpSpPr>
            <p:cNvPr id="93" name="Gruppieren 92">
              <a:extLst>
                <a:ext uri="{FF2B5EF4-FFF2-40B4-BE49-F238E27FC236}">
                  <a16:creationId xmlns:a16="http://schemas.microsoft.com/office/drawing/2014/main" id="{13AB5701-0D06-41DF-B4FF-0E23C0B2F00E}"/>
                </a:ext>
              </a:extLst>
            </p:cNvPr>
            <p:cNvGrpSpPr/>
            <p:nvPr/>
          </p:nvGrpSpPr>
          <p:grpSpPr>
            <a:xfrm>
              <a:off x="371474" y="1931964"/>
              <a:ext cx="4559114" cy="1201235"/>
              <a:chOff x="371474" y="1931964"/>
              <a:chExt cx="4559114" cy="1201235"/>
            </a:xfrm>
          </p:grpSpPr>
          <p:sp>
            <p:nvSpPr>
              <p:cNvPr id="94" name="Rechteck 93">
                <a:extLst>
                  <a:ext uri="{FF2B5EF4-FFF2-40B4-BE49-F238E27FC236}">
                    <a16:creationId xmlns:a16="http://schemas.microsoft.com/office/drawing/2014/main" id="{B09C64A9-7C1A-44E4-BC47-4F5168B659B2}"/>
                  </a:ext>
                </a:extLst>
              </p:cNvPr>
              <p:cNvSpPr/>
              <p:nvPr/>
            </p:nvSpPr>
            <p:spPr>
              <a:xfrm>
                <a:off x="371474" y="1931964"/>
                <a:ext cx="2497780" cy="1201235"/>
              </a:xfrm>
              <a:prstGeom prst="rect">
                <a:avLst/>
              </a:prstGeom>
              <a:solidFill>
                <a:schemeClr val="bg1"/>
              </a:solidFill>
              <a:ln w="6350">
                <a:solidFill>
                  <a:schemeClr val="tx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lIns="144000" rtlCol="0" anchor="ctr"/>
              <a:lstStyle/>
              <a:p>
                <a:pPr marL="171446" indent="-171446" defTabSz="1086533">
                  <a:buClr>
                    <a:srgbClr val="A5027D"/>
                  </a:buClr>
                  <a:buFont typeface="Arial" panose="020B0604020202020204" pitchFamily="34" charset="0"/>
                  <a:buChar char="•"/>
                </a:pPr>
                <a:r>
                  <a:rPr lang="nl-NL" sz="1400">
                    <a:solidFill>
                      <a:srgbClr val="282D5A"/>
                    </a:solidFill>
                    <a:latin typeface="Calibri"/>
                    <a:ea typeface="Verdana" panose="020B0604030504040204" pitchFamily="34" charset="0"/>
                  </a:rPr>
                  <a:t>Integratie met ERP</a:t>
                </a:r>
              </a:p>
              <a:p>
                <a:pPr marL="171446" indent="-171446" defTabSz="1086533">
                  <a:buClr>
                    <a:srgbClr val="A5027D"/>
                  </a:buClr>
                  <a:buFont typeface="Arial" panose="020B0604020202020204" pitchFamily="34" charset="0"/>
                  <a:buChar char="•"/>
                </a:pPr>
                <a:r>
                  <a:rPr lang="nl-NL" sz="1400">
                    <a:solidFill>
                      <a:srgbClr val="282D5A"/>
                    </a:solidFill>
                    <a:latin typeface="Calibri"/>
                    <a:ea typeface="Verdana" panose="020B0604030504040204" pitchFamily="34" charset="0"/>
                  </a:rPr>
                  <a:t>Integratie met DWH</a:t>
                </a:r>
              </a:p>
              <a:p>
                <a:pPr marL="171446" indent="-171446" defTabSz="1086533">
                  <a:buClr>
                    <a:srgbClr val="A5027D"/>
                  </a:buClr>
                  <a:buFont typeface="Arial" panose="020B0604020202020204" pitchFamily="34" charset="0"/>
                  <a:buChar char="•"/>
                </a:pPr>
                <a:r>
                  <a:rPr lang="nl-NL" sz="1400">
                    <a:solidFill>
                      <a:srgbClr val="282D5A"/>
                    </a:solidFill>
                    <a:latin typeface="Calibri"/>
                    <a:ea typeface="Verdana" panose="020B0604030504040204" pitchFamily="34" charset="0"/>
                  </a:rPr>
                  <a:t>Data validatie</a:t>
                </a:r>
              </a:p>
            </p:txBody>
          </p:sp>
          <p:cxnSp>
            <p:nvCxnSpPr>
              <p:cNvPr id="95" name="Gerader Verbinder 94">
                <a:extLst>
                  <a:ext uri="{FF2B5EF4-FFF2-40B4-BE49-F238E27FC236}">
                    <a16:creationId xmlns:a16="http://schemas.microsoft.com/office/drawing/2014/main" id="{3DB1D23F-11F8-4B8D-82BC-B5B149C29070}"/>
                  </a:ext>
                </a:extLst>
              </p:cNvPr>
              <p:cNvCxnSpPr>
                <a:cxnSpLocks/>
              </p:cNvCxnSpPr>
              <p:nvPr/>
            </p:nvCxnSpPr>
            <p:spPr>
              <a:xfrm flipV="1">
                <a:off x="2869254" y="2532582"/>
                <a:ext cx="2061334" cy="1"/>
              </a:xfrm>
              <a:prstGeom prst="line">
                <a:avLst/>
              </a:prstGeom>
              <a:solidFill>
                <a:schemeClr val="bg1"/>
              </a:solidFill>
              <a:ln w="6350">
                <a:solidFill>
                  <a:schemeClr val="tx1"/>
                </a:solidFill>
                <a:prstDash val="dash"/>
              </a:ln>
              <a:effectLst/>
            </p:spPr>
            <p:style>
              <a:lnRef idx="2">
                <a:schemeClr val="accent1">
                  <a:shade val="50000"/>
                </a:schemeClr>
              </a:lnRef>
              <a:fillRef idx="1">
                <a:schemeClr val="accent1"/>
              </a:fillRef>
              <a:effectRef idx="0">
                <a:schemeClr val="accent1"/>
              </a:effectRef>
              <a:fontRef idx="minor">
                <a:schemeClr val="lt1"/>
              </a:fontRef>
            </p:style>
          </p:cxnSp>
        </p:grpSp>
        <p:grpSp>
          <p:nvGrpSpPr>
            <p:cNvPr id="96" name="Gruppieren 95">
              <a:extLst>
                <a:ext uri="{FF2B5EF4-FFF2-40B4-BE49-F238E27FC236}">
                  <a16:creationId xmlns:a16="http://schemas.microsoft.com/office/drawing/2014/main" id="{451CAD0E-740C-406D-AF3F-7FB2C5723C1C}"/>
                </a:ext>
              </a:extLst>
            </p:cNvPr>
            <p:cNvGrpSpPr/>
            <p:nvPr/>
          </p:nvGrpSpPr>
          <p:grpSpPr>
            <a:xfrm>
              <a:off x="371474" y="4251079"/>
              <a:ext cx="4272244" cy="1536310"/>
              <a:chOff x="371474" y="4251079"/>
              <a:chExt cx="4272244" cy="1536310"/>
            </a:xfrm>
          </p:grpSpPr>
          <p:cxnSp>
            <p:nvCxnSpPr>
              <p:cNvPr id="97" name="Gerader Verbinder 96">
                <a:extLst>
                  <a:ext uri="{FF2B5EF4-FFF2-40B4-BE49-F238E27FC236}">
                    <a16:creationId xmlns:a16="http://schemas.microsoft.com/office/drawing/2014/main" id="{89126F77-53BD-49B6-ACA8-DD066D4D2AD1}"/>
                  </a:ext>
                </a:extLst>
              </p:cNvPr>
              <p:cNvCxnSpPr>
                <a:cxnSpLocks/>
              </p:cNvCxnSpPr>
              <p:nvPr/>
            </p:nvCxnSpPr>
            <p:spPr>
              <a:xfrm flipV="1">
                <a:off x="2869254" y="5019235"/>
                <a:ext cx="1774464" cy="1"/>
              </a:xfrm>
              <a:prstGeom prst="line">
                <a:avLst/>
              </a:prstGeom>
              <a:solidFill>
                <a:schemeClr val="bg1"/>
              </a:solidFill>
              <a:ln w="6350">
                <a:solidFill>
                  <a:schemeClr val="tx1"/>
                </a:solidFill>
                <a:prstDash val="dash"/>
              </a:ln>
              <a:effectLst/>
            </p:spPr>
            <p:style>
              <a:lnRef idx="2">
                <a:schemeClr val="accent1">
                  <a:shade val="50000"/>
                </a:schemeClr>
              </a:lnRef>
              <a:fillRef idx="1">
                <a:schemeClr val="accent1"/>
              </a:fillRef>
              <a:effectRef idx="0">
                <a:schemeClr val="accent1"/>
              </a:effectRef>
              <a:fontRef idx="minor">
                <a:schemeClr val="lt1"/>
              </a:fontRef>
            </p:style>
          </p:cxnSp>
          <p:sp>
            <p:nvSpPr>
              <p:cNvPr id="98" name="Rechteck 97">
                <a:extLst>
                  <a:ext uri="{FF2B5EF4-FFF2-40B4-BE49-F238E27FC236}">
                    <a16:creationId xmlns:a16="http://schemas.microsoft.com/office/drawing/2014/main" id="{666DA468-6F6F-45D4-BF31-EBC29AD4C496}"/>
                  </a:ext>
                </a:extLst>
              </p:cNvPr>
              <p:cNvSpPr/>
              <p:nvPr/>
            </p:nvSpPr>
            <p:spPr>
              <a:xfrm>
                <a:off x="371474" y="4251079"/>
                <a:ext cx="2497780" cy="1536310"/>
              </a:xfrm>
              <a:prstGeom prst="rect">
                <a:avLst/>
              </a:prstGeom>
              <a:solidFill>
                <a:schemeClr val="bg1"/>
              </a:solidFill>
              <a:ln w="6350">
                <a:solidFill>
                  <a:schemeClr val="tx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lIns="144000" rtlCol="0" anchor="ctr"/>
              <a:lstStyle/>
              <a:p>
                <a:pPr marL="171446" indent="-171446" defTabSz="914377">
                  <a:buClr>
                    <a:srgbClr val="A5027D"/>
                  </a:buClr>
                  <a:buFont typeface="Arial" panose="020B0604020202020204" pitchFamily="34" charset="0"/>
                  <a:buChar char="•"/>
                </a:pPr>
                <a:r>
                  <a:rPr lang="nl-NL" sz="1400" dirty="0">
                    <a:solidFill>
                      <a:srgbClr val="282D5A"/>
                    </a:solidFill>
                    <a:latin typeface="Calibri"/>
                    <a:ea typeface="Verdana" panose="020B0604030504040204" pitchFamily="34" charset="0"/>
                  </a:rPr>
                  <a:t>Analyse</a:t>
                </a:r>
              </a:p>
              <a:p>
                <a:pPr marL="171446" indent="-171446" defTabSz="914377">
                  <a:buClr>
                    <a:srgbClr val="A5027D"/>
                  </a:buClr>
                  <a:buFont typeface="Arial" panose="020B0604020202020204" pitchFamily="34" charset="0"/>
                  <a:buChar char="•"/>
                </a:pPr>
                <a:r>
                  <a:rPr lang="nl-NL" sz="1400" dirty="0">
                    <a:solidFill>
                      <a:srgbClr val="282D5A"/>
                    </a:solidFill>
                    <a:latin typeface="Calibri"/>
                    <a:ea typeface="Verdana" panose="020B0604030504040204" pitchFamily="34" charset="0"/>
                  </a:rPr>
                  <a:t>Maandrapportages</a:t>
                </a:r>
              </a:p>
              <a:p>
                <a:pPr marL="171446" indent="-171446" defTabSz="914377">
                  <a:buClr>
                    <a:srgbClr val="A5027D"/>
                  </a:buClr>
                  <a:buFont typeface="Arial" panose="020B0604020202020204" pitchFamily="34" charset="0"/>
                  <a:buChar char="•"/>
                </a:pPr>
                <a:r>
                  <a:rPr lang="nl-NL" sz="1400" dirty="0">
                    <a:solidFill>
                      <a:srgbClr val="282D5A"/>
                    </a:solidFill>
                    <a:latin typeface="Calibri"/>
                    <a:ea typeface="Verdana" panose="020B0604030504040204" pitchFamily="34" charset="0"/>
                  </a:rPr>
                  <a:t>Integratie met BI</a:t>
                </a:r>
              </a:p>
              <a:p>
                <a:pPr marL="171446" indent="-171446" defTabSz="914377">
                  <a:buClr>
                    <a:srgbClr val="A5027D"/>
                  </a:buClr>
                  <a:buFont typeface="Arial" panose="020B0604020202020204" pitchFamily="34" charset="0"/>
                  <a:buChar char="•"/>
                </a:pPr>
                <a:r>
                  <a:rPr lang="nl-NL" sz="1400" dirty="0">
                    <a:solidFill>
                      <a:srgbClr val="282D5A"/>
                    </a:solidFill>
                    <a:latin typeface="Calibri"/>
                    <a:ea typeface="Verdana" panose="020B0604030504040204" pitchFamily="34" charset="0"/>
                  </a:rPr>
                  <a:t>Jaarwerk</a:t>
                </a:r>
              </a:p>
            </p:txBody>
          </p:sp>
        </p:grpSp>
        <p:grpSp>
          <p:nvGrpSpPr>
            <p:cNvPr id="99" name="Gruppieren 98">
              <a:extLst>
                <a:ext uri="{FF2B5EF4-FFF2-40B4-BE49-F238E27FC236}">
                  <a16:creationId xmlns:a16="http://schemas.microsoft.com/office/drawing/2014/main" id="{60AE390E-3649-448D-831D-3246CC1AA68A}"/>
                </a:ext>
              </a:extLst>
            </p:cNvPr>
            <p:cNvGrpSpPr/>
            <p:nvPr/>
          </p:nvGrpSpPr>
          <p:grpSpPr>
            <a:xfrm>
              <a:off x="7082118" y="1931964"/>
              <a:ext cx="4726400" cy="1201235"/>
              <a:chOff x="7082118" y="1931964"/>
              <a:chExt cx="4726400" cy="1201235"/>
            </a:xfrm>
          </p:grpSpPr>
          <p:cxnSp>
            <p:nvCxnSpPr>
              <p:cNvPr id="100" name="Gerader Verbinder 99">
                <a:extLst>
                  <a:ext uri="{FF2B5EF4-FFF2-40B4-BE49-F238E27FC236}">
                    <a16:creationId xmlns:a16="http://schemas.microsoft.com/office/drawing/2014/main" id="{28C04F76-9838-4B56-9FA9-2ACFF47FAA2E}"/>
                  </a:ext>
                </a:extLst>
              </p:cNvPr>
              <p:cNvCxnSpPr>
                <a:cxnSpLocks/>
              </p:cNvCxnSpPr>
              <p:nvPr/>
            </p:nvCxnSpPr>
            <p:spPr>
              <a:xfrm>
                <a:off x="7082118" y="2532582"/>
                <a:ext cx="2370101" cy="0"/>
              </a:xfrm>
              <a:prstGeom prst="line">
                <a:avLst/>
              </a:prstGeom>
              <a:solidFill>
                <a:schemeClr val="bg1"/>
              </a:solidFill>
              <a:ln w="6350">
                <a:solidFill>
                  <a:schemeClr val="tx1"/>
                </a:solidFill>
                <a:prstDash val="dash"/>
              </a:ln>
              <a:effectLst/>
            </p:spPr>
            <p:style>
              <a:lnRef idx="2">
                <a:schemeClr val="accent1">
                  <a:shade val="50000"/>
                </a:schemeClr>
              </a:lnRef>
              <a:fillRef idx="1">
                <a:schemeClr val="accent1"/>
              </a:fillRef>
              <a:effectRef idx="0">
                <a:schemeClr val="accent1"/>
              </a:effectRef>
              <a:fontRef idx="minor">
                <a:schemeClr val="lt1"/>
              </a:fontRef>
            </p:style>
          </p:cxnSp>
          <p:sp>
            <p:nvSpPr>
              <p:cNvPr id="101" name="Rechteck 100">
                <a:extLst>
                  <a:ext uri="{FF2B5EF4-FFF2-40B4-BE49-F238E27FC236}">
                    <a16:creationId xmlns:a16="http://schemas.microsoft.com/office/drawing/2014/main" id="{2ADC6442-52F5-48BD-B4EC-1A134FC4A613}"/>
                  </a:ext>
                </a:extLst>
              </p:cNvPr>
              <p:cNvSpPr/>
              <p:nvPr/>
            </p:nvSpPr>
            <p:spPr>
              <a:xfrm>
                <a:off x="9291523" y="1931964"/>
                <a:ext cx="2516995" cy="1201235"/>
              </a:xfrm>
              <a:prstGeom prst="rect">
                <a:avLst/>
              </a:prstGeom>
              <a:solidFill>
                <a:schemeClr val="bg1"/>
              </a:solidFill>
              <a:ln w="6350">
                <a:solidFill>
                  <a:schemeClr val="tx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lIns="144000" rtlCol="0" anchor="ctr"/>
              <a:lstStyle/>
              <a:p>
                <a:pPr marL="171446" indent="-171446" defTabSz="1086533">
                  <a:buClr>
                    <a:srgbClr val="A5027D"/>
                  </a:buClr>
                  <a:buFont typeface="Arial" panose="020B0604020202020204" pitchFamily="34" charset="0"/>
                  <a:buChar char="•"/>
                </a:pPr>
                <a:r>
                  <a:rPr lang="nl-NL" sz="1400" dirty="0">
                    <a:solidFill>
                      <a:srgbClr val="282D5A"/>
                    </a:solidFill>
                    <a:latin typeface="Calibri"/>
                    <a:ea typeface="Verdana" panose="020B0604030504040204" pitchFamily="34" charset="0"/>
                  </a:rPr>
                  <a:t>Consolidatie</a:t>
                </a:r>
              </a:p>
              <a:p>
                <a:pPr marL="171446" indent="-171446" defTabSz="1086533">
                  <a:buClr>
                    <a:srgbClr val="A5027D"/>
                  </a:buClr>
                  <a:buFont typeface="Arial" panose="020B0604020202020204" pitchFamily="34" charset="0"/>
                  <a:buChar char="•"/>
                </a:pPr>
                <a:r>
                  <a:rPr lang="nl-NL" sz="1400" dirty="0">
                    <a:solidFill>
                      <a:srgbClr val="282D5A"/>
                    </a:solidFill>
                    <a:latin typeface="Calibri"/>
                    <a:ea typeface="Verdana" panose="020B0604030504040204" pitchFamily="34" charset="0"/>
                  </a:rPr>
                  <a:t>Workflow</a:t>
                </a:r>
              </a:p>
            </p:txBody>
          </p:sp>
        </p:grpSp>
        <p:grpSp>
          <p:nvGrpSpPr>
            <p:cNvPr id="102" name="Gruppieren 101">
              <a:extLst>
                <a:ext uri="{FF2B5EF4-FFF2-40B4-BE49-F238E27FC236}">
                  <a16:creationId xmlns:a16="http://schemas.microsoft.com/office/drawing/2014/main" id="{3D4F6C00-33CA-44CC-8BDD-24BEF87E55F8}"/>
                </a:ext>
              </a:extLst>
            </p:cNvPr>
            <p:cNvGrpSpPr/>
            <p:nvPr/>
          </p:nvGrpSpPr>
          <p:grpSpPr>
            <a:xfrm>
              <a:off x="7530353" y="4251079"/>
              <a:ext cx="4284544" cy="1552820"/>
              <a:chOff x="7530353" y="4251079"/>
              <a:chExt cx="4284544" cy="1552820"/>
            </a:xfrm>
          </p:grpSpPr>
          <p:cxnSp>
            <p:nvCxnSpPr>
              <p:cNvPr id="103" name="Gerader Verbinder 102">
                <a:extLst>
                  <a:ext uri="{FF2B5EF4-FFF2-40B4-BE49-F238E27FC236}">
                    <a16:creationId xmlns:a16="http://schemas.microsoft.com/office/drawing/2014/main" id="{7255BEF7-D51D-4C96-8650-347F75CC3AB1}"/>
                  </a:ext>
                </a:extLst>
              </p:cNvPr>
              <p:cNvCxnSpPr>
                <a:cxnSpLocks/>
              </p:cNvCxnSpPr>
              <p:nvPr/>
            </p:nvCxnSpPr>
            <p:spPr>
              <a:xfrm>
                <a:off x="7530353" y="5027489"/>
                <a:ext cx="1845723" cy="0"/>
              </a:xfrm>
              <a:prstGeom prst="line">
                <a:avLst/>
              </a:prstGeom>
              <a:solidFill>
                <a:schemeClr val="bg1"/>
              </a:solidFill>
              <a:ln w="6350">
                <a:solidFill>
                  <a:schemeClr val="tx1"/>
                </a:solidFill>
                <a:prstDash val="dash"/>
              </a:ln>
              <a:effectLst/>
            </p:spPr>
            <p:style>
              <a:lnRef idx="2">
                <a:schemeClr val="accent1">
                  <a:shade val="50000"/>
                </a:schemeClr>
              </a:lnRef>
              <a:fillRef idx="1">
                <a:schemeClr val="accent1"/>
              </a:fillRef>
              <a:effectRef idx="0">
                <a:schemeClr val="accent1"/>
              </a:effectRef>
              <a:fontRef idx="minor">
                <a:schemeClr val="lt1"/>
              </a:fontRef>
            </p:style>
          </p:cxnSp>
          <p:sp>
            <p:nvSpPr>
              <p:cNvPr id="104" name="Rechteck 103">
                <a:extLst>
                  <a:ext uri="{FF2B5EF4-FFF2-40B4-BE49-F238E27FC236}">
                    <a16:creationId xmlns:a16="http://schemas.microsoft.com/office/drawing/2014/main" id="{490D945B-D6BD-458C-A115-3759DD8D32BD}"/>
                  </a:ext>
                </a:extLst>
              </p:cNvPr>
              <p:cNvSpPr/>
              <p:nvPr/>
            </p:nvSpPr>
            <p:spPr>
              <a:xfrm>
                <a:off x="9294815" y="4251079"/>
                <a:ext cx="2520082" cy="1552820"/>
              </a:xfrm>
              <a:prstGeom prst="rect">
                <a:avLst/>
              </a:prstGeom>
              <a:solidFill>
                <a:schemeClr val="bg1"/>
              </a:solidFill>
              <a:ln w="6350">
                <a:solidFill>
                  <a:schemeClr val="tx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lIns="144000" rtlCol="0" anchor="ctr"/>
              <a:lstStyle/>
              <a:p>
                <a:pPr marL="171446" indent="-171446" defTabSz="1086533">
                  <a:buClr>
                    <a:srgbClr val="A5027D"/>
                  </a:buClr>
                  <a:buFont typeface="Arial" panose="020B0604020202020204" pitchFamily="34" charset="0"/>
                  <a:buChar char="•"/>
                </a:pPr>
                <a:r>
                  <a:rPr lang="nl-NL" sz="1400" dirty="0">
                    <a:solidFill>
                      <a:srgbClr val="282D5A"/>
                    </a:solidFill>
                    <a:latin typeface="Calibri"/>
                    <a:ea typeface="Verdana" panose="020B0604030504040204" pitchFamily="34" charset="0"/>
                  </a:rPr>
                  <a:t>Jaarbegroting</a:t>
                </a:r>
              </a:p>
              <a:p>
                <a:pPr marL="171446" indent="-171446" defTabSz="1086533">
                  <a:buClr>
                    <a:srgbClr val="A5027D"/>
                  </a:buClr>
                  <a:buFont typeface="Arial" panose="020B0604020202020204" pitchFamily="34" charset="0"/>
                  <a:buChar char="•"/>
                </a:pPr>
                <a:r>
                  <a:rPr lang="nl-NL" sz="1400" dirty="0">
                    <a:solidFill>
                      <a:srgbClr val="282D5A"/>
                    </a:solidFill>
                    <a:latin typeface="Calibri"/>
                    <a:ea typeface="Verdana" panose="020B0604030504040204" pitchFamily="34" charset="0"/>
                  </a:rPr>
                  <a:t>LE/Rolling Forecast</a:t>
                </a:r>
              </a:p>
              <a:p>
                <a:pPr marL="171446" indent="-171446" defTabSz="1086533">
                  <a:buClr>
                    <a:srgbClr val="A5027D"/>
                  </a:buClr>
                  <a:buFont typeface="Arial" panose="020B0604020202020204" pitchFamily="34" charset="0"/>
                  <a:buChar char="•"/>
                </a:pPr>
                <a:r>
                  <a:rPr lang="nl-NL" sz="1400" dirty="0">
                    <a:solidFill>
                      <a:srgbClr val="282D5A"/>
                    </a:solidFill>
                    <a:latin typeface="Calibri"/>
                    <a:ea typeface="Verdana" panose="020B0604030504040204" pitchFamily="34" charset="0"/>
                  </a:rPr>
                  <a:t>Scenarioplanning</a:t>
                </a:r>
              </a:p>
              <a:p>
                <a:pPr marL="171446" indent="-171446" defTabSz="1086533">
                  <a:buClr>
                    <a:srgbClr val="A5027D"/>
                  </a:buClr>
                  <a:buFont typeface="Arial" panose="020B0604020202020204" pitchFamily="34" charset="0"/>
                  <a:buChar char="•"/>
                </a:pPr>
                <a:r>
                  <a:rPr lang="nl-NL" sz="1400" dirty="0">
                    <a:solidFill>
                      <a:srgbClr val="282D5A"/>
                    </a:solidFill>
                    <a:latin typeface="Calibri"/>
                    <a:ea typeface="Verdana" panose="020B0604030504040204" pitchFamily="34" charset="0"/>
                  </a:rPr>
                  <a:t>Liquiditeitsplanning</a:t>
                </a:r>
              </a:p>
            </p:txBody>
          </p:sp>
        </p:grpSp>
      </p:grpSp>
      <p:pic>
        <p:nvPicPr>
          <p:cNvPr id="106" name="Grafik 105">
            <a:extLst>
              <a:ext uri="{FF2B5EF4-FFF2-40B4-BE49-F238E27FC236}">
                <a16:creationId xmlns:a16="http://schemas.microsoft.com/office/drawing/2014/main" id="{DE8C5B17-B3F6-4DBA-B71D-D461D1AD3CF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635530" y="1238222"/>
            <a:ext cx="4980479" cy="4980479"/>
          </a:xfrm>
          <a:prstGeom prst="rect">
            <a:avLst/>
          </a:prstGeom>
        </p:spPr>
      </p:pic>
      <p:sp>
        <p:nvSpPr>
          <p:cNvPr id="4" name="Textplatzhalter 3">
            <a:extLst>
              <a:ext uri="{FF2B5EF4-FFF2-40B4-BE49-F238E27FC236}">
                <a16:creationId xmlns:a16="http://schemas.microsoft.com/office/drawing/2014/main" id="{FC75F9E1-78EA-4A73-A1E9-C603DA642044}"/>
              </a:ext>
            </a:extLst>
          </p:cNvPr>
          <p:cNvSpPr>
            <a:spLocks noGrp="1"/>
          </p:cNvSpPr>
          <p:nvPr>
            <p:ph type="body" sz="quarter" idx="19"/>
          </p:nvPr>
        </p:nvSpPr>
        <p:spPr/>
        <p:txBody>
          <a:bodyPr/>
          <a:lstStyle/>
          <a:p>
            <a:r>
              <a:rPr lang="nl-NL"/>
              <a:t>WAT WE DOEN</a:t>
            </a:r>
          </a:p>
        </p:txBody>
      </p:sp>
      <p:grpSp>
        <p:nvGrpSpPr>
          <p:cNvPr id="89" name="Gruppieren 88">
            <a:extLst>
              <a:ext uri="{FF2B5EF4-FFF2-40B4-BE49-F238E27FC236}">
                <a16:creationId xmlns:a16="http://schemas.microsoft.com/office/drawing/2014/main" id="{BB3E64C4-208E-47B2-BA0A-9E76259E51FF}"/>
              </a:ext>
            </a:extLst>
          </p:cNvPr>
          <p:cNvGrpSpPr/>
          <p:nvPr/>
        </p:nvGrpSpPr>
        <p:grpSpPr>
          <a:xfrm>
            <a:off x="371473" y="1933653"/>
            <a:ext cx="4559116" cy="1201235"/>
            <a:chOff x="371473" y="2702025"/>
            <a:chExt cx="4559116" cy="1201234"/>
          </a:xfrm>
        </p:grpSpPr>
        <p:sp>
          <p:nvSpPr>
            <p:cNvPr id="73" name="Rechteck 72">
              <a:extLst>
                <a:ext uri="{FF2B5EF4-FFF2-40B4-BE49-F238E27FC236}">
                  <a16:creationId xmlns:a16="http://schemas.microsoft.com/office/drawing/2014/main" id="{2FD55A37-2182-4236-B164-C7C4553BF11B}"/>
                </a:ext>
              </a:extLst>
            </p:cNvPr>
            <p:cNvSpPr/>
            <p:nvPr/>
          </p:nvSpPr>
          <p:spPr>
            <a:xfrm>
              <a:off x="371473" y="2702025"/>
              <a:ext cx="2497780" cy="1201234"/>
            </a:xfrm>
            <a:prstGeom prst="rect">
              <a:avLst/>
            </a:prstGeom>
            <a:solidFill>
              <a:schemeClr val="bg1"/>
            </a:solidFill>
            <a:ln w="6350">
              <a:solidFill>
                <a:schemeClr val="tx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lIns="144000" rtlCol="0" anchor="ctr"/>
            <a:lstStyle/>
            <a:p>
              <a:pPr marL="171446" indent="-171446" defTabSz="1086533">
                <a:buClr>
                  <a:srgbClr val="A5027D"/>
                </a:buClr>
                <a:buFont typeface="Arial" panose="020B0604020202020204" pitchFamily="34" charset="0"/>
                <a:buChar char="•"/>
              </a:pPr>
              <a:r>
                <a:rPr lang="nl-NL" sz="1400" dirty="0">
                  <a:solidFill>
                    <a:srgbClr val="282D5A"/>
                  </a:solidFill>
                  <a:latin typeface="Calibri"/>
                  <a:ea typeface="Verdana" panose="020B0604030504040204" pitchFamily="34" charset="0"/>
                </a:rPr>
                <a:t>Integratie met boekhouding</a:t>
              </a:r>
            </a:p>
            <a:p>
              <a:pPr marL="171446" indent="-171446" defTabSz="1086533">
                <a:buClr>
                  <a:srgbClr val="A5027D"/>
                </a:buClr>
                <a:buFont typeface="Arial" panose="020B0604020202020204" pitchFamily="34" charset="0"/>
                <a:buChar char="•"/>
              </a:pPr>
              <a:r>
                <a:rPr lang="nl-NL" sz="1400" dirty="0">
                  <a:solidFill>
                    <a:srgbClr val="282D5A"/>
                  </a:solidFill>
                  <a:latin typeface="Calibri"/>
                  <a:ea typeface="Verdana" panose="020B0604030504040204" pitchFamily="34" charset="0"/>
                </a:rPr>
                <a:t>Integratie met DWH</a:t>
              </a:r>
            </a:p>
            <a:p>
              <a:pPr marL="171446" indent="-171446" defTabSz="1086533">
                <a:buClr>
                  <a:srgbClr val="A5027D"/>
                </a:buClr>
                <a:buFont typeface="Arial" panose="020B0604020202020204" pitchFamily="34" charset="0"/>
                <a:buChar char="•"/>
              </a:pPr>
              <a:r>
                <a:rPr lang="nl-NL" sz="1400" dirty="0">
                  <a:solidFill>
                    <a:srgbClr val="282D5A"/>
                  </a:solidFill>
                  <a:latin typeface="Calibri"/>
                  <a:ea typeface="Verdana" panose="020B0604030504040204" pitchFamily="34" charset="0"/>
                </a:rPr>
                <a:t>Data validatie</a:t>
              </a:r>
            </a:p>
          </p:txBody>
        </p:sp>
        <p:cxnSp>
          <p:nvCxnSpPr>
            <p:cNvPr id="74" name="Gerader Verbinder 73">
              <a:extLst>
                <a:ext uri="{FF2B5EF4-FFF2-40B4-BE49-F238E27FC236}">
                  <a16:creationId xmlns:a16="http://schemas.microsoft.com/office/drawing/2014/main" id="{81D418F0-4972-4FE6-8519-CE16876B2EEC}"/>
                </a:ext>
              </a:extLst>
            </p:cNvPr>
            <p:cNvCxnSpPr>
              <a:cxnSpLocks/>
            </p:cNvCxnSpPr>
            <p:nvPr/>
          </p:nvCxnSpPr>
          <p:spPr>
            <a:xfrm flipV="1">
              <a:off x="2869254" y="2868260"/>
              <a:ext cx="2061335" cy="1"/>
            </a:xfrm>
            <a:prstGeom prst="line">
              <a:avLst/>
            </a:prstGeom>
            <a:solidFill>
              <a:schemeClr val="bg1"/>
            </a:solidFill>
            <a:ln w="6350">
              <a:solidFill>
                <a:schemeClr val="tx1"/>
              </a:solidFill>
              <a:prstDash val="dash"/>
            </a:ln>
            <a:effectLst/>
          </p:spPr>
          <p:style>
            <a:lnRef idx="2">
              <a:schemeClr val="accent1">
                <a:shade val="50000"/>
              </a:schemeClr>
            </a:lnRef>
            <a:fillRef idx="1">
              <a:schemeClr val="accent1"/>
            </a:fillRef>
            <a:effectRef idx="0">
              <a:schemeClr val="accent1"/>
            </a:effectRef>
            <a:fontRef idx="minor">
              <a:schemeClr val="lt1"/>
            </a:fontRef>
          </p:style>
        </p:cxnSp>
      </p:grpSp>
      <p:grpSp>
        <p:nvGrpSpPr>
          <p:cNvPr id="90" name="Gruppieren 89">
            <a:extLst>
              <a:ext uri="{FF2B5EF4-FFF2-40B4-BE49-F238E27FC236}">
                <a16:creationId xmlns:a16="http://schemas.microsoft.com/office/drawing/2014/main" id="{DB9A9F47-ACCE-4BD0-BAE9-5C1C6A8794B8}"/>
              </a:ext>
            </a:extLst>
          </p:cNvPr>
          <p:cNvGrpSpPr/>
          <p:nvPr/>
        </p:nvGrpSpPr>
        <p:grpSpPr>
          <a:xfrm>
            <a:off x="368662" y="4252768"/>
            <a:ext cx="4275057" cy="1543064"/>
            <a:chOff x="368661" y="4419408"/>
            <a:chExt cx="4275057" cy="1536310"/>
          </a:xfrm>
        </p:grpSpPr>
        <p:cxnSp>
          <p:nvCxnSpPr>
            <p:cNvPr id="76" name="Gerader Verbinder 75">
              <a:extLst>
                <a:ext uri="{FF2B5EF4-FFF2-40B4-BE49-F238E27FC236}">
                  <a16:creationId xmlns:a16="http://schemas.microsoft.com/office/drawing/2014/main" id="{066C4755-0877-4DBE-81DC-148F3B70686A}"/>
                </a:ext>
              </a:extLst>
            </p:cNvPr>
            <p:cNvCxnSpPr>
              <a:cxnSpLocks/>
            </p:cNvCxnSpPr>
            <p:nvPr/>
          </p:nvCxnSpPr>
          <p:spPr>
            <a:xfrm flipV="1">
              <a:off x="2869254" y="5019235"/>
              <a:ext cx="1774464" cy="1"/>
            </a:xfrm>
            <a:prstGeom prst="line">
              <a:avLst/>
            </a:prstGeom>
            <a:solidFill>
              <a:schemeClr val="bg1"/>
            </a:solidFill>
            <a:ln w="6350">
              <a:solidFill>
                <a:schemeClr val="tx1"/>
              </a:solidFill>
              <a:prstDash val="dash"/>
            </a:ln>
            <a:effectLst/>
          </p:spPr>
          <p:style>
            <a:lnRef idx="2">
              <a:schemeClr val="accent1">
                <a:shade val="50000"/>
              </a:schemeClr>
            </a:lnRef>
            <a:fillRef idx="1">
              <a:schemeClr val="accent1"/>
            </a:fillRef>
            <a:effectRef idx="0">
              <a:schemeClr val="accent1"/>
            </a:effectRef>
            <a:fontRef idx="minor">
              <a:schemeClr val="lt1"/>
            </a:fontRef>
          </p:style>
        </p:cxnSp>
        <p:sp>
          <p:nvSpPr>
            <p:cNvPr id="77" name="Rechteck 76">
              <a:extLst>
                <a:ext uri="{FF2B5EF4-FFF2-40B4-BE49-F238E27FC236}">
                  <a16:creationId xmlns:a16="http://schemas.microsoft.com/office/drawing/2014/main" id="{416306A4-FD66-4BF1-A977-C48AA523AFBC}"/>
                </a:ext>
              </a:extLst>
            </p:cNvPr>
            <p:cNvSpPr/>
            <p:nvPr/>
          </p:nvSpPr>
          <p:spPr>
            <a:xfrm>
              <a:off x="368661" y="4419408"/>
              <a:ext cx="2497780" cy="1536310"/>
            </a:xfrm>
            <a:prstGeom prst="rect">
              <a:avLst/>
            </a:prstGeom>
            <a:solidFill>
              <a:schemeClr val="bg1"/>
            </a:solidFill>
            <a:ln w="6350">
              <a:solidFill>
                <a:schemeClr val="tx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lIns="144000" rtlCol="0" anchor="ctr"/>
            <a:lstStyle/>
            <a:p>
              <a:pPr marL="171446" indent="-171446" defTabSz="914377">
                <a:buClr>
                  <a:srgbClr val="A5027D"/>
                </a:buClr>
                <a:buFont typeface="Arial" panose="020B0604020202020204" pitchFamily="34" charset="0"/>
                <a:buChar char="•"/>
              </a:pPr>
              <a:r>
                <a:rPr lang="nl-NL" sz="1400" dirty="0">
                  <a:solidFill>
                    <a:srgbClr val="282D5A"/>
                  </a:solidFill>
                  <a:latin typeface="Calibri"/>
                  <a:ea typeface="Verdana" panose="020B0604030504040204" pitchFamily="34" charset="0"/>
                </a:rPr>
                <a:t>Analyse</a:t>
              </a:r>
            </a:p>
            <a:p>
              <a:pPr marL="171446" indent="-171446" defTabSz="914377">
                <a:buClr>
                  <a:srgbClr val="A5027D"/>
                </a:buClr>
                <a:buFont typeface="Arial" panose="020B0604020202020204" pitchFamily="34" charset="0"/>
                <a:buChar char="•"/>
              </a:pPr>
              <a:r>
                <a:rPr lang="nl-NL" sz="1400" dirty="0">
                  <a:solidFill>
                    <a:srgbClr val="282D5A"/>
                  </a:solidFill>
                  <a:latin typeface="Calibri"/>
                  <a:ea typeface="Verdana" panose="020B0604030504040204" pitchFamily="34" charset="0"/>
                </a:rPr>
                <a:t>Maandrapportages</a:t>
              </a:r>
            </a:p>
            <a:p>
              <a:pPr marL="171446" indent="-171446" defTabSz="914377">
                <a:buClr>
                  <a:srgbClr val="A5027D"/>
                </a:buClr>
                <a:buFont typeface="Arial" panose="020B0604020202020204" pitchFamily="34" charset="0"/>
                <a:buChar char="•"/>
              </a:pPr>
              <a:r>
                <a:rPr lang="nl-NL" sz="1400" dirty="0">
                  <a:solidFill>
                    <a:srgbClr val="282D5A"/>
                  </a:solidFill>
                  <a:latin typeface="Calibri"/>
                  <a:ea typeface="Verdana" panose="020B0604030504040204" pitchFamily="34" charset="0"/>
                </a:rPr>
                <a:t>Integratie met BI</a:t>
              </a:r>
            </a:p>
            <a:p>
              <a:pPr marL="171446" indent="-171446" defTabSz="914377">
                <a:buClr>
                  <a:srgbClr val="A5027D"/>
                </a:buClr>
                <a:buFont typeface="Arial" panose="020B0604020202020204" pitchFamily="34" charset="0"/>
                <a:buChar char="•"/>
              </a:pPr>
              <a:r>
                <a:rPr lang="nl-NL" sz="1400" dirty="0">
                  <a:solidFill>
                    <a:srgbClr val="282D5A"/>
                  </a:solidFill>
                  <a:latin typeface="Calibri"/>
                  <a:ea typeface="Verdana" panose="020B0604030504040204" pitchFamily="34" charset="0"/>
                </a:rPr>
                <a:t>Jaarwerk</a:t>
              </a:r>
            </a:p>
          </p:txBody>
        </p:sp>
      </p:grpSp>
      <p:grpSp>
        <p:nvGrpSpPr>
          <p:cNvPr id="92" name="Gruppieren 91">
            <a:extLst>
              <a:ext uri="{FF2B5EF4-FFF2-40B4-BE49-F238E27FC236}">
                <a16:creationId xmlns:a16="http://schemas.microsoft.com/office/drawing/2014/main" id="{9E284711-0532-4F47-9BB1-6F68E7926B37}"/>
              </a:ext>
            </a:extLst>
          </p:cNvPr>
          <p:cNvGrpSpPr/>
          <p:nvPr/>
        </p:nvGrpSpPr>
        <p:grpSpPr>
          <a:xfrm>
            <a:off x="7082119" y="1933522"/>
            <a:ext cx="4726399" cy="1201233"/>
            <a:chOff x="7082118" y="1933521"/>
            <a:chExt cx="4726399" cy="1201233"/>
          </a:xfrm>
        </p:grpSpPr>
        <p:cxnSp>
          <p:nvCxnSpPr>
            <p:cNvPr id="79" name="Gerader Verbinder 78">
              <a:extLst>
                <a:ext uri="{FF2B5EF4-FFF2-40B4-BE49-F238E27FC236}">
                  <a16:creationId xmlns:a16="http://schemas.microsoft.com/office/drawing/2014/main" id="{BE955707-DD8E-4562-9CD7-BA349C7ADECC}"/>
                </a:ext>
              </a:extLst>
            </p:cNvPr>
            <p:cNvCxnSpPr>
              <a:cxnSpLocks/>
            </p:cNvCxnSpPr>
            <p:nvPr/>
          </p:nvCxnSpPr>
          <p:spPr>
            <a:xfrm>
              <a:off x="7082118" y="2532582"/>
              <a:ext cx="2370101" cy="0"/>
            </a:xfrm>
            <a:prstGeom prst="line">
              <a:avLst/>
            </a:prstGeom>
            <a:solidFill>
              <a:schemeClr val="bg1"/>
            </a:solidFill>
            <a:ln w="6350">
              <a:solidFill>
                <a:schemeClr val="tx1"/>
              </a:solidFill>
              <a:prstDash val="dash"/>
            </a:ln>
            <a:effectLst/>
          </p:spPr>
          <p:style>
            <a:lnRef idx="2">
              <a:schemeClr val="accent1">
                <a:shade val="50000"/>
              </a:schemeClr>
            </a:lnRef>
            <a:fillRef idx="1">
              <a:schemeClr val="accent1"/>
            </a:fillRef>
            <a:effectRef idx="0">
              <a:schemeClr val="accent1"/>
            </a:effectRef>
            <a:fontRef idx="minor">
              <a:schemeClr val="lt1"/>
            </a:fontRef>
          </p:style>
        </p:cxnSp>
        <p:sp>
          <p:nvSpPr>
            <p:cNvPr id="80" name="Rechteck 79">
              <a:extLst>
                <a:ext uri="{FF2B5EF4-FFF2-40B4-BE49-F238E27FC236}">
                  <a16:creationId xmlns:a16="http://schemas.microsoft.com/office/drawing/2014/main" id="{71A4993A-E508-4C28-8699-38D743ADA853}"/>
                </a:ext>
              </a:extLst>
            </p:cNvPr>
            <p:cNvSpPr/>
            <p:nvPr/>
          </p:nvSpPr>
          <p:spPr>
            <a:xfrm>
              <a:off x="9291522" y="1933521"/>
              <a:ext cx="2516995" cy="1201233"/>
            </a:xfrm>
            <a:prstGeom prst="rect">
              <a:avLst/>
            </a:prstGeom>
            <a:solidFill>
              <a:schemeClr val="bg1"/>
            </a:solidFill>
            <a:ln w="6350">
              <a:solidFill>
                <a:schemeClr val="tx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lIns="144000" rtlCol="0" anchor="ctr"/>
            <a:lstStyle/>
            <a:p>
              <a:pPr marL="171446" indent="-171446" defTabSz="1086533">
                <a:buClr>
                  <a:srgbClr val="A5027D"/>
                </a:buClr>
                <a:buFont typeface="Arial" panose="020B0604020202020204" pitchFamily="34" charset="0"/>
                <a:buChar char="•"/>
              </a:pPr>
              <a:r>
                <a:rPr lang="nl-NL" sz="1400" dirty="0">
                  <a:solidFill>
                    <a:srgbClr val="282D5A"/>
                  </a:solidFill>
                  <a:latin typeface="Calibri"/>
                  <a:ea typeface="Verdana" panose="020B0604030504040204" pitchFamily="34" charset="0"/>
                </a:rPr>
                <a:t>Dynamische analyse</a:t>
              </a:r>
            </a:p>
            <a:p>
              <a:pPr marL="171446" indent="-171446" defTabSz="1086533">
                <a:buClr>
                  <a:srgbClr val="A5027D"/>
                </a:buClr>
                <a:buFont typeface="Arial" panose="020B0604020202020204" pitchFamily="34" charset="0"/>
                <a:buChar char="•"/>
              </a:pPr>
              <a:r>
                <a:rPr lang="nl-NL" sz="1400" dirty="0">
                  <a:solidFill>
                    <a:srgbClr val="282D5A"/>
                  </a:solidFill>
                  <a:latin typeface="Calibri"/>
                  <a:ea typeface="Verdana" panose="020B0604030504040204" pitchFamily="34" charset="0"/>
                </a:rPr>
                <a:t>Verschillende </a:t>
              </a:r>
              <a:r>
                <a:rPr lang="nl-NL" sz="1400" dirty="0" err="1">
                  <a:solidFill>
                    <a:srgbClr val="282D5A"/>
                  </a:solidFill>
                  <a:latin typeface="Calibri"/>
                  <a:ea typeface="Verdana" panose="020B0604030504040204" pitchFamily="34" charset="0"/>
                </a:rPr>
                <a:t>kp</a:t>
              </a:r>
              <a:r>
                <a:rPr lang="nl-NL" sz="1400" dirty="0">
                  <a:solidFill>
                    <a:srgbClr val="282D5A"/>
                  </a:solidFill>
                  <a:latin typeface="Calibri"/>
                  <a:ea typeface="Verdana" panose="020B0604030504040204" pitchFamily="34" charset="0"/>
                </a:rPr>
                <a:t>/</a:t>
              </a:r>
              <a:r>
                <a:rPr lang="nl-NL" sz="1400" dirty="0" err="1">
                  <a:solidFill>
                    <a:srgbClr val="282D5A"/>
                  </a:solidFill>
                  <a:latin typeface="Calibri"/>
                  <a:ea typeface="Verdana" panose="020B0604030504040204" pitchFamily="34" charset="0"/>
                </a:rPr>
                <a:t>kd</a:t>
              </a:r>
              <a:r>
                <a:rPr lang="nl-NL" sz="1400" dirty="0">
                  <a:solidFill>
                    <a:srgbClr val="282D5A"/>
                  </a:solidFill>
                  <a:latin typeface="Calibri"/>
                  <a:ea typeface="Verdana" panose="020B0604030504040204" pitchFamily="34" charset="0"/>
                </a:rPr>
                <a:t> structuren</a:t>
              </a:r>
            </a:p>
            <a:p>
              <a:pPr marL="171446" indent="-171446" defTabSz="1086533">
                <a:buClr>
                  <a:srgbClr val="A5027D"/>
                </a:buClr>
                <a:buFont typeface="Arial" panose="020B0604020202020204" pitchFamily="34" charset="0"/>
                <a:buChar char="•"/>
              </a:pPr>
              <a:r>
                <a:rPr lang="nl-NL" sz="1400" dirty="0">
                  <a:solidFill>
                    <a:srgbClr val="282D5A"/>
                  </a:solidFill>
                  <a:latin typeface="Calibri"/>
                  <a:ea typeface="Verdana" panose="020B0604030504040204" pitchFamily="34" charset="0"/>
                </a:rPr>
                <a:t>Zelf aan te passen</a:t>
              </a:r>
            </a:p>
          </p:txBody>
        </p:sp>
      </p:grpSp>
      <p:grpSp>
        <p:nvGrpSpPr>
          <p:cNvPr id="91" name="Gruppieren 90">
            <a:extLst>
              <a:ext uri="{FF2B5EF4-FFF2-40B4-BE49-F238E27FC236}">
                <a16:creationId xmlns:a16="http://schemas.microsoft.com/office/drawing/2014/main" id="{313D8A08-02E9-4A4B-B19B-A025CA8CF344}"/>
              </a:ext>
            </a:extLst>
          </p:cNvPr>
          <p:cNvGrpSpPr/>
          <p:nvPr/>
        </p:nvGrpSpPr>
        <p:grpSpPr>
          <a:xfrm>
            <a:off x="7535979" y="4249527"/>
            <a:ext cx="4278919" cy="1562837"/>
            <a:chOff x="7530353" y="4254516"/>
            <a:chExt cx="4278918" cy="1552820"/>
          </a:xfrm>
        </p:grpSpPr>
        <p:cxnSp>
          <p:nvCxnSpPr>
            <p:cNvPr id="82" name="Gerader Verbinder 81">
              <a:extLst>
                <a:ext uri="{FF2B5EF4-FFF2-40B4-BE49-F238E27FC236}">
                  <a16:creationId xmlns:a16="http://schemas.microsoft.com/office/drawing/2014/main" id="{629A6B45-D32D-4F55-A17D-1FE491C3F994}"/>
                </a:ext>
              </a:extLst>
            </p:cNvPr>
            <p:cNvCxnSpPr>
              <a:cxnSpLocks/>
            </p:cNvCxnSpPr>
            <p:nvPr/>
          </p:nvCxnSpPr>
          <p:spPr>
            <a:xfrm>
              <a:off x="7530353" y="5027489"/>
              <a:ext cx="1845723" cy="0"/>
            </a:xfrm>
            <a:prstGeom prst="line">
              <a:avLst/>
            </a:prstGeom>
            <a:solidFill>
              <a:schemeClr val="bg1"/>
            </a:solidFill>
            <a:ln w="6350">
              <a:solidFill>
                <a:schemeClr val="tx1"/>
              </a:solidFill>
              <a:prstDash val="dash"/>
            </a:ln>
            <a:effectLst/>
          </p:spPr>
          <p:style>
            <a:lnRef idx="2">
              <a:schemeClr val="accent1">
                <a:shade val="50000"/>
              </a:schemeClr>
            </a:lnRef>
            <a:fillRef idx="1">
              <a:schemeClr val="accent1"/>
            </a:fillRef>
            <a:effectRef idx="0">
              <a:schemeClr val="accent1"/>
            </a:effectRef>
            <a:fontRef idx="minor">
              <a:schemeClr val="lt1"/>
            </a:fontRef>
          </p:style>
        </p:cxnSp>
        <p:sp>
          <p:nvSpPr>
            <p:cNvPr id="83" name="Rechteck 82">
              <a:extLst>
                <a:ext uri="{FF2B5EF4-FFF2-40B4-BE49-F238E27FC236}">
                  <a16:creationId xmlns:a16="http://schemas.microsoft.com/office/drawing/2014/main" id="{144342DF-8C1C-452F-8A79-347B741FDDBD}"/>
                </a:ext>
              </a:extLst>
            </p:cNvPr>
            <p:cNvSpPr/>
            <p:nvPr/>
          </p:nvSpPr>
          <p:spPr>
            <a:xfrm>
              <a:off x="9289188" y="4254516"/>
              <a:ext cx="2520083" cy="1552820"/>
            </a:xfrm>
            <a:prstGeom prst="rect">
              <a:avLst/>
            </a:prstGeom>
            <a:solidFill>
              <a:schemeClr val="bg1"/>
            </a:solidFill>
            <a:ln w="6350">
              <a:solidFill>
                <a:schemeClr val="tx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lIns="144000" rtlCol="0" anchor="ctr"/>
            <a:lstStyle/>
            <a:p>
              <a:pPr marL="171446" indent="-171446" defTabSz="1086533">
                <a:buClr>
                  <a:srgbClr val="A5027D"/>
                </a:buClr>
                <a:buFont typeface="Arial" panose="020B0604020202020204" pitchFamily="34" charset="0"/>
                <a:buChar char="•"/>
              </a:pPr>
              <a:r>
                <a:rPr lang="nl-NL" sz="1400" dirty="0">
                  <a:solidFill>
                    <a:srgbClr val="282D5A"/>
                  </a:solidFill>
                  <a:latin typeface="Calibri"/>
                  <a:ea typeface="Verdana" panose="020B0604030504040204" pitchFamily="34" charset="0"/>
                </a:rPr>
                <a:t>Jaarbegroting</a:t>
              </a:r>
            </a:p>
            <a:p>
              <a:pPr marL="171446" indent="-171446" defTabSz="1086533">
                <a:buClr>
                  <a:srgbClr val="A5027D"/>
                </a:buClr>
                <a:buFont typeface="Arial" panose="020B0604020202020204" pitchFamily="34" charset="0"/>
                <a:buChar char="•"/>
              </a:pPr>
              <a:r>
                <a:rPr lang="nl-NL" sz="1400" dirty="0">
                  <a:solidFill>
                    <a:srgbClr val="282D5A"/>
                  </a:solidFill>
                  <a:latin typeface="Calibri"/>
                  <a:ea typeface="Verdana" panose="020B0604030504040204" pitchFamily="34" charset="0"/>
                </a:rPr>
                <a:t>LE/Rolling Forecast</a:t>
              </a:r>
            </a:p>
            <a:p>
              <a:pPr marL="171446" indent="-171446" defTabSz="1086533">
                <a:buClr>
                  <a:srgbClr val="A5027D"/>
                </a:buClr>
                <a:buFont typeface="Arial" panose="020B0604020202020204" pitchFamily="34" charset="0"/>
                <a:buChar char="•"/>
              </a:pPr>
              <a:r>
                <a:rPr lang="nl-NL" sz="1400" dirty="0">
                  <a:solidFill>
                    <a:srgbClr val="282D5A"/>
                  </a:solidFill>
                  <a:latin typeface="Calibri"/>
                  <a:ea typeface="Verdana" panose="020B0604030504040204" pitchFamily="34" charset="0"/>
                </a:rPr>
                <a:t>Scenarioplanning</a:t>
              </a:r>
            </a:p>
            <a:p>
              <a:pPr marL="171446" indent="-171446" defTabSz="1086533">
                <a:buClr>
                  <a:srgbClr val="A5027D"/>
                </a:buClr>
                <a:buFont typeface="Arial" panose="020B0604020202020204" pitchFamily="34" charset="0"/>
                <a:buChar char="•"/>
              </a:pPr>
              <a:r>
                <a:rPr lang="nl-NL" sz="1400" dirty="0">
                  <a:solidFill>
                    <a:srgbClr val="282D5A"/>
                  </a:solidFill>
                  <a:latin typeface="Calibri"/>
                  <a:ea typeface="Verdana" panose="020B0604030504040204" pitchFamily="34" charset="0"/>
                </a:rPr>
                <a:t>Liquiditeitsplanning</a:t>
              </a:r>
            </a:p>
          </p:txBody>
        </p:sp>
      </p:grpSp>
      <p:pic>
        <p:nvPicPr>
          <p:cNvPr id="9" name="Grafik 8">
            <a:extLst>
              <a:ext uri="{FF2B5EF4-FFF2-40B4-BE49-F238E27FC236}">
                <a16:creationId xmlns:a16="http://schemas.microsoft.com/office/drawing/2014/main" id="{6C381A85-A173-4102-B9D1-EF26036539CC}"/>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046816" y="1706412"/>
            <a:ext cx="4226917" cy="4226917"/>
          </a:xfrm>
          <a:prstGeom prst="rect">
            <a:avLst/>
          </a:prstGeom>
        </p:spPr>
      </p:pic>
      <p:sp>
        <p:nvSpPr>
          <p:cNvPr id="2" name="Tekstvak 1">
            <a:extLst>
              <a:ext uri="{FF2B5EF4-FFF2-40B4-BE49-F238E27FC236}">
                <a16:creationId xmlns:a16="http://schemas.microsoft.com/office/drawing/2014/main" id="{9A910D46-F19C-4FD4-9CD8-50CEBD370F37}"/>
              </a:ext>
            </a:extLst>
          </p:cNvPr>
          <p:cNvSpPr txBox="1"/>
          <p:nvPr/>
        </p:nvSpPr>
        <p:spPr>
          <a:xfrm>
            <a:off x="6276513" y="2360067"/>
            <a:ext cx="1253841" cy="276999"/>
          </a:xfrm>
          <a:prstGeom prst="rect">
            <a:avLst/>
          </a:prstGeom>
          <a:solidFill>
            <a:schemeClr val="accent3"/>
          </a:solidFill>
        </p:spPr>
        <p:txBody>
          <a:bodyPr wrap="square" lIns="0" tIns="0" rIns="0" bIns="0" rtlCol="0">
            <a:spAutoFit/>
          </a:bodyPr>
          <a:lstStyle/>
          <a:p>
            <a:pPr algn="l"/>
            <a:r>
              <a:rPr lang="nl-NL"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Analyseren</a:t>
            </a:r>
          </a:p>
        </p:txBody>
      </p:sp>
    </p:spTree>
    <p:extLst>
      <p:ext uri="{BB962C8B-B14F-4D97-AF65-F5344CB8AC3E}">
        <p14:creationId xmlns:p14="http://schemas.microsoft.com/office/powerpoint/2010/main" val="4222420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2" fill="hold" nodeType="clickEffect">
                                  <p:stCondLst>
                                    <p:cond delay="0"/>
                                  </p:stCondLst>
                                  <p:childTnLst>
                                    <p:set>
                                      <p:cBhvr>
                                        <p:cTn id="14" dur="1" fill="hold">
                                          <p:stCondLst>
                                            <p:cond delay="0"/>
                                          </p:stCondLst>
                                        </p:cTn>
                                        <p:tgtEl>
                                          <p:spTgt spid="89"/>
                                        </p:tgtEl>
                                        <p:attrNameLst>
                                          <p:attrName>style.visibility</p:attrName>
                                        </p:attrNameLst>
                                      </p:cBhvr>
                                      <p:to>
                                        <p:strVal val="visible"/>
                                      </p:to>
                                    </p:set>
                                    <p:animEffect transition="in" filter="wipe(right)">
                                      <p:cBhvr>
                                        <p:cTn id="15" dur="1000"/>
                                        <p:tgtEl>
                                          <p:spTgt spid="8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92"/>
                                        </p:tgtEl>
                                        <p:attrNameLst>
                                          <p:attrName>style.visibility</p:attrName>
                                        </p:attrNameLst>
                                      </p:cBhvr>
                                      <p:to>
                                        <p:strVal val="visible"/>
                                      </p:to>
                                    </p:set>
                                    <p:animEffect transition="in" filter="wipe(left)">
                                      <p:cBhvr>
                                        <p:cTn id="20" dur="1000"/>
                                        <p:tgtEl>
                                          <p:spTgt spid="9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91"/>
                                        </p:tgtEl>
                                        <p:attrNameLst>
                                          <p:attrName>style.visibility</p:attrName>
                                        </p:attrNameLst>
                                      </p:cBhvr>
                                      <p:to>
                                        <p:strVal val="visible"/>
                                      </p:to>
                                    </p:set>
                                    <p:animEffect transition="in" filter="wipe(left)">
                                      <p:cBhvr>
                                        <p:cTn id="25" dur="1000"/>
                                        <p:tgtEl>
                                          <p:spTgt spid="91"/>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2" fill="hold" nodeType="clickEffect">
                                  <p:stCondLst>
                                    <p:cond delay="0"/>
                                  </p:stCondLst>
                                  <p:childTnLst>
                                    <p:set>
                                      <p:cBhvr>
                                        <p:cTn id="29" dur="1" fill="hold">
                                          <p:stCondLst>
                                            <p:cond delay="0"/>
                                          </p:stCondLst>
                                        </p:cTn>
                                        <p:tgtEl>
                                          <p:spTgt spid="90"/>
                                        </p:tgtEl>
                                        <p:attrNameLst>
                                          <p:attrName>style.visibility</p:attrName>
                                        </p:attrNameLst>
                                      </p:cBhvr>
                                      <p:to>
                                        <p:strVal val="visible"/>
                                      </p:to>
                                    </p:set>
                                    <p:animEffect transition="in" filter="wipe(right)">
                                      <p:cBhvr>
                                        <p:cTn id="30" dur="1000"/>
                                        <p:tgtEl>
                                          <p:spTgt spid="90"/>
                                        </p:tgtEl>
                                      </p:cBhvr>
                                    </p:animEffect>
                                  </p:childTnLst>
                                </p:cTn>
                              </p:par>
                              <p:par>
                                <p:cTn id="31" presetID="10" presetClass="entr" presetSubtype="0" fill="hold" nodeType="withEffect">
                                  <p:stCondLst>
                                    <p:cond delay="0"/>
                                  </p:stCondLst>
                                  <p:childTnLst>
                                    <p:set>
                                      <p:cBhvr>
                                        <p:cTn id="32" dur="1" fill="hold">
                                          <p:stCondLst>
                                            <p:cond delay="0"/>
                                          </p:stCondLst>
                                        </p:cTn>
                                        <p:tgtEl>
                                          <p:spTgt spid="105"/>
                                        </p:tgtEl>
                                        <p:attrNameLst>
                                          <p:attrName>style.visibility</p:attrName>
                                        </p:attrNameLst>
                                      </p:cBhvr>
                                      <p:to>
                                        <p:strVal val="visible"/>
                                      </p:to>
                                    </p:set>
                                    <p:animEffect transition="in" filter="fade">
                                      <p:cBhvr>
                                        <p:cTn id="33" dur="500"/>
                                        <p:tgtEl>
                                          <p:spTgt spid="105"/>
                                        </p:tgtEl>
                                      </p:cBhvr>
                                    </p:animEffect>
                                  </p:childTnLst>
                                </p:cTn>
                              </p:par>
                              <p:par>
                                <p:cTn id="34" presetID="10" presetClass="exit" presetSubtype="0" fill="hold" nodeType="withEffect">
                                  <p:stCondLst>
                                    <p:cond delay="0"/>
                                  </p:stCondLst>
                                  <p:childTnLst>
                                    <p:animEffect transition="out" filter="fade">
                                      <p:cBhvr>
                                        <p:cTn id="35" dur="500"/>
                                        <p:tgtEl>
                                          <p:spTgt spid="89"/>
                                        </p:tgtEl>
                                      </p:cBhvr>
                                    </p:animEffect>
                                    <p:set>
                                      <p:cBhvr>
                                        <p:cTn id="36" dur="1" fill="hold">
                                          <p:stCondLst>
                                            <p:cond delay="499"/>
                                          </p:stCondLst>
                                        </p:cTn>
                                        <p:tgtEl>
                                          <p:spTgt spid="89"/>
                                        </p:tgtEl>
                                        <p:attrNameLst>
                                          <p:attrName>style.visibility</p:attrName>
                                        </p:attrNameLst>
                                      </p:cBhvr>
                                      <p:to>
                                        <p:strVal val="hidden"/>
                                      </p:to>
                                    </p:set>
                                  </p:childTnLst>
                                </p:cTn>
                              </p:par>
                              <p:par>
                                <p:cTn id="37" presetID="10" presetClass="exit" presetSubtype="0" fill="hold" nodeType="withEffect">
                                  <p:stCondLst>
                                    <p:cond delay="0"/>
                                  </p:stCondLst>
                                  <p:childTnLst>
                                    <p:animEffect transition="out" filter="fade">
                                      <p:cBhvr>
                                        <p:cTn id="38" dur="500"/>
                                        <p:tgtEl>
                                          <p:spTgt spid="92"/>
                                        </p:tgtEl>
                                      </p:cBhvr>
                                    </p:animEffect>
                                    <p:set>
                                      <p:cBhvr>
                                        <p:cTn id="39" dur="1" fill="hold">
                                          <p:stCondLst>
                                            <p:cond delay="499"/>
                                          </p:stCondLst>
                                        </p:cTn>
                                        <p:tgtEl>
                                          <p:spTgt spid="92"/>
                                        </p:tgtEl>
                                        <p:attrNameLst>
                                          <p:attrName>style.visibility</p:attrName>
                                        </p:attrNameLst>
                                      </p:cBhvr>
                                      <p:to>
                                        <p:strVal val="hidden"/>
                                      </p:to>
                                    </p:set>
                                  </p:childTnLst>
                                </p:cTn>
                              </p:par>
                              <p:par>
                                <p:cTn id="40" presetID="10" presetClass="exit" presetSubtype="0" fill="hold" nodeType="withEffect">
                                  <p:stCondLst>
                                    <p:cond delay="0"/>
                                  </p:stCondLst>
                                  <p:childTnLst>
                                    <p:animEffect transition="out" filter="fade">
                                      <p:cBhvr>
                                        <p:cTn id="41" dur="500"/>
                                        <p:tgtEl>
                                          <p:spTgt spid="91"/>
                                        </p:tgtEl>
                                      </p:cBhvr>
                                    </p:animEffect>
                                    <p:set>
                                      <p:cBhvr>
                                        <p:cTn id="42" dur="1" fill="hold">
                                          <p:stCondLst>
                                            <p:cond delay="499"/>
                                          </p:stCondLst>
                                        </p:cTn>
                                        <p:tgtEl>
                                          <p:spTgt spid="91"/>
                                        </p:tgtEl>
                                        <p:attrNameLst>
                                          <p:attrName>style.visibility</p:attrName>
                                        </p:attrNameLst>
                                      </p:cBhvr>
                                      <p:to>
                                        <p:strVal val="hidden"/>
                                      </p:to>
                                    </p:set>
                                  </p:childTnLst>
                                </p:cTn>
                              </p:par>
                              <p:par>
                                <p:cTn id="43" presetID="10" presetClass="exit" presetSubtype="0" fill="hold" nodeType="withEffect">
                                  <p:stCondLst>
                                    <p:cond delay="0"/>
                                  </p:stCondLst>
                                  <p:childTnLst>
                                    <p:animEffect transition="out" filter="fade">
                                      <p:cBhvr>
                                        <p:cTn id="44" dur="500"/>
                                        <p:tgtEl>
                                          <p:spTgt spid="90"/>
                                        </p:tgtEl>
                                      </p:cBhvr>
                                    </p:animEffect>
                                    <p:set>
                                      <p:cBhvr>
                                        <p:cTn id="45" dur="1" fill="hold">
                                          <p:stCondLst>
                                            <p:cond delay="499"/>
                                          </p:stCondLst>
                                        </p:cTn>
                                        <p:tgtEl>
                                          <p:spTgt spid="90"/>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106"/>
                                        </p:tgtEl>
                                        <p:attrNameLst>
                                          <p:attrName>style.visibility</p:attrName>
                                        </p:attrNameLst>
                                      </p:cBhvr>
                                      <p:to>
                                        <p:strVal val="visible"/>
                                      </p:to>
                                    </p:set>
                                    <p:animEffect transition="in" filter="fade">
                                      <p:cBhvr>
                                        <p:cTn id="50" dur="500"/>
                                        <p:tgtEl>
                                          <p:spTgt spid="1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D7437D23-38E6-457A-9AFB-554D14B9A62D}"/>
              </a:ext>
            </a:extLst>
          </p:cNvPr>
          <p:cNvSpPr>
            <a:spLocks noGrp="1"/>
          </p:cNvSpPr>
          <p:nvPr>
            <p:ph type="body" sz="quarter" idx="19"/>
          </p:nvPr>
        </p:nvSpPr>
        <p:spPr/>
        <p:txBody>
          <a:bodyPr/>
          <a:lstStyle/>
          <a:p>
            <a:r>
              <a:rPr lang="nl-NL" dirty="0"/>
              <a:t>TECHNISCHE INFRASTRUCTUUR</a:t>
            </a:r>
          </a:p>
          <a:p>
            <a:endParaRPr lang="nl-NL" dirty="0"/>
          </a:p>
        </p:txBody>
      </p:sp>
      <p:grpSp>
        <p:nvGrpSpPr>
          <p:cNvPr id="14" name="Group 11">
            <a:extLst>
              <a:ext uri="{FF2B5EF4-FFF2-40B4-BE49-F238E27FC236}">
                <a16:creationId xmlns:a16="http://schemas.microsoft.com/office/drawing/2014/main" id="{A59EC352-5BE2-4229-A6B2-54D23D240844}"/>
              </a:ext>
            </a:extLst>
          </p:cNvPr>
          <p:cNvGrpSpPr/>
          <p:nvPr/>
        </p:nvGrpSpPr>
        <p:grpSpPr>
          <a:xfrm>
            <a:off x="1225244" y="1366379"/>
            <a:ext cx="2419361" cy="1036173"/>
            <a:chOff x="565886" y="989146"/>
            <a:chExt cx="2438455" cy="1036173"/>
          </a:xfrm>
        </p:grpSpPr>
        <p:grpSp>
          <p:nvGrpSpPr>
            <p:cNvPr id="15" name="Gruppieren 33">
              <a:extLst>
                <a:ext uri="{FF2B5EF4-FFF2-40B4-BE49-F238E27FC236}">
                  <a16:creationId xmlns:a16="http://schemas.microsoft.com/office/drawing/2014/main" id="{836E1FAF-264A-435C-87CD-BFAD9F62AD7B}"/>
                </a:ext>
              </a:extLst>
            </p:cNvPr>
            <p:cNvGrpSpPr/>
            <p:nvPr/>
          </p:nvGrpSpPr>
          <p:grpSpPr>
            <a:xfrm>
              <a:off x="565886" y="989146"/>
              <a:ext cx="2438455" cy="1036173"/>
              <a:chOff x="467544" y="868227"/>
              <a:chExt cx="1861602" cy="817395"/>
            </a:xfrm>
          </p:grpSpPr>
          <p:sp>
            <p:nvSpPr>
              <p:cNvPr id="17" name="Rechteck 26">
                <a:extLst>
                  <a:ext uri="{FF2B5EF4-FFF2-40B4-BE49-F238E27FC236}">
                    <a16:creationId xmlns:a16="http://schemas.microsoft.com/office/drawing/2014/main" id="{A83B1BED-E57A-4CF4-B425-4E03B283361E}"/>
                  </a:ext>
                </a:extLst>
              </p:cNvPr>
              <p:cNvSpPr/>
              <p:nvPr/>
            </p:nvSpPr>
            <p:spPr>
              <a:xfrm>
                <a:off x="467544" y="868227"/>
                <a:ext cx="1861602" cy="744485"/>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6533"/>
                <a:endParaRPr lang="de-DE" sz="2400">
                  <a:solidFill>
                    <a:srgbClr val="FFFFFF"/>
                  </a:solidFill>
                  <a:latin typeface="Calibri Light"/>
                </a:endParaRPr>
              </a:p>
            </p:txBody>
          </p:sp>
          <p:sp>
            <p:nvSpPr>
              <p:cNvPr id="18" name="Rechteck 163">
                <a:extLst>
                  <a:ext uri="{FF2B5EF4-FFF2-40B4-BE49-F238E27FC236}">
                    <a16:creationId xmlns:a16="http://schemas.microsoft.com/office/drawing/2014/main" id="{51944D04-0355-4442-A576-5F4FF13238C8}"/>
                  </a:ext>
                </a:extLst>
              </p:cNvPr>
              <p:cNvSpPr/>
              <p:nvPr/>
            </p:nvSpPr>
            <p:spPr>
              <a:xfrm>
                <a:off x="467544" y="1458057"/>
                <a:ext cx="1861602" cy="227565"/>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6533"/>
                <a:r>
                  <a:rPr lang="de-DE" sz="1600" dirty="0">
                    <a:solidFill>
                      <a:srgbClr val="002448"/>
                    </a:solidFill>
                    <a:latin typeface="Calibri Light"/>
                  </a:rPr>
                  <a:t>Analysis and Reporting</a:t>
                </a:r>
              </a:p>
            </p:txBody>
          </p:sp>
        </p:grpSp>
        <p:pic>
          <p:nvPicPr>
            <p:cNvPr id="16" name="Grafik 38">
              <a:extLst>
                <a:ext uri="{FF2B5EF4-FFF2-40B4-BE49-F238E27FC236}">
                  <a16:creationId xmlns:a16="http://schemas.microsoft.com/office/drawing/2014/main" id="{47D4B59D-0B5D-4D2F-A3E2-D294DCB9FFA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6924" y="1074210"/>
              <a:ext cx="1756377" cy="638190"/>
            </a:xfrm>
            <a:prstGeom prst="rect">
              <a:avLst/>
            </a:prstGeom>
          </p:spPr>
        </p:pic>
      </p:grpSp>
      <p:grpSp>
        <p:nvGrpSpPr>
          <p:cNvPr id="19" name="Group 13">
            <a:extLst>
              <a:ext uri="{FF2B5EF4-FFF2-40B4-BE49-F238E27FC236}">
                <a16:creationId xmlns:a16="http://schemas.microsoft.com/office/drawing/2014/main" id="{F9D2DBE1-54AF-4C88-A271-804E507D4435}"/>
              </a:ext>
            </a:extLst>
          </p:cNvPr>
          <p:cNvGrpSpPr/>
          <p:nvPr/>
        </p:nvGrpSpPr>
        <p:grpSpPr>
          <a:xfrm>
            <a:off x="4624931" y="3219981"/>
            <a:ext cx="3275668" cy="1349545"/>
            <a:chOff x="4529598" y="2910177"/>
            <a:chExt cx="3275668" cy="1349545"/>
          </a:xfrm>
        </p:grpSpPr>
        <p:sp>
          <p:nvSpPr>
            <p:cNvPr id="20" name="Rechteck 172">
              <a:extLst>
                <a:ext uri="{FF2B5EF4-FFF2-40B4-BE49-F238E27FC236}">
                  <a16:creationId xmlns:a16="http://schemas.microsoft.com/office/drawing/2014/main" id="{E8511B22-2678-479E-AAA8-7E4E7417F64E}"/>
                </a:ext>
              </a:extLst>
            </p:cNvPr>
            <p:cNvSpPr/>
            <p:nvPr/>
          </p:nvSpPr>
          <p:spPr>
            <a:xfrm>
              <a:off x="4534406" y="2910177"/>
              <a:ext cx="3014319" cy="1349545"/>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6533"/>
              <a:endParaRPr lang="de-DE" sz="2400" dirty="0">
                <a:solidFill>
                  <a:srgbClr val="FFFFFF"/>
                </a:solidFill>
                <a:latin typeface="Calibri Light"/>
              </a:endParaRPr>
            </a:p>
          </p:txBody>
        </p:sp>
        <p:pic>
          <p:nvPicPr>
            <p:cNvPr id="21" name="Grafik 33">
              <a:extLst>
                <a:ext uri="{FF2B5EF4-FFF2-40B4-BE49-F238E27FC236}">
                  <a16:creationId xmlns:a16="http://schemas.microsoft.com/office/drawing/2014/main" id="{D7713EB9-448A-43C9-8931-073F76B62D3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92652" y="3371650"/>
              <a:ext cx="612622" cy="547261"/>
            </a:xfrm>
            <a:prstGeom prst="rect">
              <a:avLst/>
            </a:prstGeom>
          </p:spPr>
        </p:pic>
        <p:pic>
          <p:nvPicPr>
            <p:cNvPr id="22" name="Grafik 122">
              <a:extLst>
                <a:ext uri="{FF2B5EF4-FFF2-40B4-BE49-F238E27FC236}">
                  <a16:creationId xmlns:a16="http://schemas.microsoft.com/office/drawing/2014/main" id="{0C8972FD-1F0C-4D1C-95E3-EB0643515D5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30255" y="3371651"/>
              <a:ext cx="561663" cy="547261"/>
            </a:xfrm>
            <a:prstGeom prst="rect">
              <a:avLst/>
            </a:prstGeom>
          </p:spPr>
        </p:pic>
        <p:sp>
          <p:nvSpPr>
            <p:cNvPr id="23" name="Textfeld 96">
              <a:extLst>
                <a:ext uri="{FF2B5EF4-FFF2-40B4-BE49-F238E27FC236}">
                  <a16:creationId xmlns:a16="http://schemas.microsoft.com/office/drawing/2014/main" id="{0E4C77BD-8748-4F10-BB59-648054B43CC5}"/>
                </a:ext>
              </a:extLst>
            </p:cNvPr>
            <p:cNvSpPr txBox="1"/>
            <p:nvPr/>
          </p:nvSpPr>
          <p:spPr>
            <a:xfrm>
              <a:off x="5490102" y="3038677"/>
              <a:ext cx="2315164" cy="235898"/>
            </a:xfrm>
            <a:prstGeom prst="rect">
              <a:avLst/>
            </a:prstGeom>
            <a:noFill/>
          </p:spPr>
          <p:txBody>
            <a:bodyPr wrap="square" rtlCol="0">
              <a:spAutoFit/>
            </a:bodyPr>
            <a:lstStyle/>
            <a:p>
              <a:pPr algn="ctr" defTabSz="1086533"/>
              <a:r>
                <a:rPr lang="de-DE" sz="933" b="1" dirty="0">
                  <a:solidFill>
                    <a:srgbClr val="282D5A"/>
                  </a:solidFill>
                  <a:latin typeface="Calibri Light"/>
                </a:rPr>
                <a:t>Financial OLAP Server</a:t>
              </a:r>
            </a:p>
          </p:txBody>
        </p:sp>
        <p:sp>
          <p:nvSpPr>
            <p:cNvPr id="24" name="Textfeld 96">
              <a:extLst>
                <a:ext uri="{FF2B5EF4-FFF2-40B4-BE49-F238E27FC236}">
                  <a16:creationId xmlns:a16="http://schemas.microsoft.com/office/drawing/2014/main" id="{17CFF2D0-9C57-4E93-B77D-CA82E66957B7}"/>
                </a:ext>
              </a:extLst>
            </p:cNvPr>
            <p:cNvSpPr txBox="1"/>
            <p:nvPr/>
          </p:nvSpPr>
          <p:spPr>
            <a:xfrm>
              <a:off x="4529598" y="3043514"/>
              <a:ext cx="1353361" cy="235898"/>
            </a:xfrm>
            <a:prstGeom prst="rect">
              <a:avLst/>
            </a:prstGeom>
            <a:noFill/>
          </p:spPr>
          <p:txBody>
            <a:bodyPr wrap="square" rtlCol="0">
              <a:spAutoFit/>
            </a:bodyPr>
            <a:lstStyle/>
            <a:p>
              <a:pPr algn="ctr" defTabSz="1086533"/>
              <a:r>
                <a:rPr lang="de-DE" sz="933" b="1" dirty="0">
                  <a:solidFill>
                    <a:srgbClr val="282D5A"/>
                  </a:solidFill>
                  <a:latin typeface="Calibri Light"/>
                </a:rPr>
                <a:t>Data Warehouse</a:t>
              </a:r>
            </a:p>
          </p:txBody>
        </p:sp>
      </p:grpSp>
      <p:grpSp>
        <p:nvGrpSpPr>
          <p:cNvPr id="25" name="Group 12">
            <a:extLst>
              <a:ext uri="{FF2B5EF4-FFF2-40B4-BE49-F238E27FC236}">
                <a16:creationId xmlns:a16="http://schemas.microsoft.com/office/drawing/2014/main" id="{B49C5520-26F1-4076-B835-D12438ED7BA9}"/>
              </a:ext>
            </a:extLst>
          </p:cNvPr>
          <p:cNvGrpSpPr/>
          <p:nvPr/>
        </p:nvGrpSpPr>
        <p:grpSpPr>
          <a:xfrm>
            <a:off x="4847617" y="1343785"/>
            <a:ext cx="2496769" cy="1093119"/>
            <a:chOff x="4790721" y="985108"/>
            <a:chExt cx="2496769" cy="1093118"/>
          </a:xfrm>
        </p:grpSpPr>
        <p:grpSp>
          <p:nvGrpSpPr>
            <p:cNvPr id="26" name="Group 2066">
              <a:extLst>
                <a:ext uri="{FF2B5EF4-FFF2-40B4-BE49-F238E27FC236}">
                  <a16:creationId xmlns:a16="http://schemas.microsoft.com/office/drawing/2014/main" id="{B376C664-0F00-4AC4-AB6D-EF81B9FF2444}"/>
                </a:ext>
              </a:extLst>
            </p:cNvPr>
            <p:cNvGrpSpPr/>
            <p:nvPr/>
          </p:nvGrpSpPr>
          <p:grpSpPr>
            <a:xfrm>
              <a:off x="4790721" y="985108"/>
              <a:ext cx="2496769" cy="1093118"/>
              <a:chOff x="4810764" y="985108"/>
              <a:chExt cx="2496769" cy="1093118"/>
            </a:xfrm>
          </p:grpSpPr>
          <p:sp>
            <p:nvSpPr>
              <p:cNvPr id="29" name="Rechteck 187">
                <a:extLst>
                  <a:ext uri="{FF2B5EF4-FFF2-40B4-BE49-F238E27FC236}">
                    <a16:creationId xmlns:a16="http://schemas.microsoft.com/office/drawing/2014/main" id="{0733DC88-543D-4B27-BD95-08CBF0836CC3}"/>
                  </a:ext>
                </a:extLst>
              </p:cNvPr>
              <p:cNvSpPr/>
              <p:nvPr/>
            </p:nvSpPr>
            <p:spPr>
              <a:xfrm>
                <a:off x="4817928" y="985108"/>
                <a:ext cx="2482136" cy="1081362"/>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6533"/>
                <a:endParaRPr lang="de-DE" sz="2400" dirty="0">
                  <a:solidFill>
                    <a:srgbClr val="FFFFFF"/>
                  </a:solidFill>
                  <a:latin typeface="Calibri Light"/>
                </a:endParaRPr>
              </a:p>
            </p:txBody>
          </p:sp>
          <p:sp>
            <p:nvSpPr>
              <p:cNvPr id="30" name="Rechteck 188">
                <a:extLst>
                  <a:ext uri="{FF2B5EF4-FFF2-40B4-BE49-F238E27FC236}">
                    <a16:creationId xmlns:a16="http://schemas.microsoft.com/office/drawing/2014/main" id="{B6EDB967-BA86-40D0-BE19-62EAFC2E3420}"/>
                  </a:ext>
                </a:extLst>
              </p:cNvPr>
              <p:cNvSpPr/>
              <p:nvPr/>
            </p:nvSpPr>
            <p:spPr>
              <a:xfrm>
                <a:off x="4810764" y="1736845"/>
                <a:ext cx="2496769" cy="341381"/>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6533"/>
                <a:r>
                  <a:rPr lang="de-DE" sz="1600" dirty="0">
                    <a:solidFill>
                      <a:srgbClr val="002448"/>
                    </a:solidFill>
                    <a:latin typeface="Calibri Light"/>
                  </a:rPr>
                  <a:t>Office, Excel, PDF, XBRL...</a:t>
                </a:r>
              </a:p>
            </p:txBody>
          </p:sp>
          <p:pic>
            <p:nvPicPr>
              <p:cNvPr id="31" name="Picture 2" descr="Image result for word">
                <a:extLst>
                  <a:ext uri="{FF2B5EF4-FFF2-40B4-BE49-F238E27FC236}">
                    <a16:creationId xmlns:a16="http://schemas.microsoft.com/office/drawing/2014/main" id="{E622F383-547D-4D08-A059-7921240A99A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71572" y="1147826"/>
                <a:ext cx="438573" cy="463958"/>
              </a:xfrm>
              <a:prstGeom prst="rect">
                <a:avLst/>
              </a:prstGeom>
              <a:noFill/>
              <a:extLst>
                <a:ext uri="{909E8E84-426E-40DD-AFC4-6F175D3DCCD1}">
                  <a14:hiddenFill xmlns:a14="http://schemas.microsoft.com/office/drawing/2010/main">
                    <a:solidFill>
                      <a:srgbClr val="FFFFFF"/>
                    </a:solidFill>
                  </a14:hiddenFill>
                </a:ext>
              </a:extLst>
            </p:spPr>
          </p:pic>
        </p:grpSp>
        <p:pic>
          <p:nvPicPr>
            <p:cNvPr id="27" name="Picture 12" descr="Image result for xbrl">
              <a:extLst>
                <a:ext uri="{FF2B5EF4-FFF2-40B4-BE49-F238E27FC236}">
                  <a16:creationId xmlns:a16="http://schemas.microsoft.com/office/drawing/2014/main" id="{6FCC0E75-8DCF-4DC2-9453-B0411379D8AA}"/>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471589" y="1117448"/>
              <a:ext cx="611541" cy="503658"/>
            </a:xfrm>
            <a:prstGeom prst="rect">
              <a:avLst/>
            </a:prstGeom>
            <a:noFill/>
            <a:extLst>
              <a:ext uri="{909E8E84-426E-40DD-AFC4-6F175D3DCCD1}">
                <a14:hiddenFill xmlns:a14="http://schemas.microsoft.com/office/drawing/2010/main">
                  <a:solidFill>
                    <a:srgbClr val="FFFFFF"/>
                  </a:solidFill>
                </a14:hiddenFill>
              </a:ext>
            </a:extLst>
          </p:spPr>
        </p:pic>
        <p:pic>
          <p:nvPicPr>
            <p:cNvPr id="28" name="Grafik 161">
              <a:extLst>
                <a:ext uri="{FF2B5EF4-FFF2-40B4-BE49-F238E27FC236}">
                  <a16:creationId xmlns:a16="http://schemas.microsoft.com/office/drawing/2014/main" id="{373A4C1A-31F6-441F-AD8C-899C9D8FF2C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779389" y="1167546"/>
              <a:ext cx="438573" cy="438572"/>
            </a:xfrm>
            <a:prstGeom prst="rect">
              <a:avLst/>
            </a:prstGeom>
          </p:spPr>
        </p:pic>
      </p:grpSp>
      <p:grpSp>
        <p:nvGrpSpPr>
          <p:cNvPr id="32" name="Group 2068">
            <a:extLst>
              <a:ext uri="{FF2B5EF4-FFF2-40B4-BE49-F238E27FC236}">
                <a16:creationId xmlns:a16="http://schemas.microsoft.com/office/drawing/2014/main" id="{D3FC5E4C-6EDB-43C5-8F4D-CD1B1D3D8155}"/>
              </a:ext>
            </a:extLst>
          </p:cNvPr>
          <p:cNvGrpSpPr/>
          <p:nvPr/>
        </p:nvGrpSpPr>
        <p:grpSpPr>
          <a:xfrm>
            <a:off x="8484621" y="1473455"/>
            <a:ext cx="2482136" cy="1021967"/>
            <a:chOff x="8992414" y="1056260"/>
            <a:chExt cx="2482136" cy="1021966"/>
          </a:xfrm>
          <a:noFill/>
        </p:grpSpPr>
        <p:sp>
          <p:nvSpPr>
            <p:cNvPr id="37" name="Rechteck 186">
              <a:extLst>
                <a:ext uri="{FF2B5EF4-FFF2-40B4-BE49-F238E27FC236}">
                  <a16:creationId xmlns:a16="http://schemas.microsoft.com/office/drawing/2014/main" id="{D064B26D-6BFD-4D1D-B9B4-A87B151B47A5}"/>
                </a:ext>
              </a:extLst>
            </p:cNvPr>
            <p:cNvSpPr/>
            <p:nvPr/>
          </p:nvSpPr>
          <p:spPr>
            <a:xfrm>
              <a:off x="8992414" y="1736845"/>
              <a:ext cx="2482136" cy="341381"/>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6533"/>
              <a:r>
                <a:rPr lang="de-DE" sz="1600" dirty="0">
                  <a:solidFill>
                    <a:srgbClr val="002448"/>
                  </a:solidFill>
                  <a:latin typeface="Calibri Light"/>
                </a:rPr>
                <a:t>Business Intelligence</a:t>
              </a:r>
            </a:p>
          </p:txBody>
        </p:sp>
        <p:pic>
          <p:nvPicPr>
            <p:cNvPr id="34" name="Afbeelding 2">
              <a:extLst>
                <a:ext uri="{FF2B5EF4-FFF2-40B4-BE49-F238E27FC236}">
                  <a16:creationId xmlns:a16="http://schemas.microsoft.com/office/drawing/2014/main" id="{A2000E5F-2645-4639-BDEF-E48E1D159A5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199034" y="1091625"/>
              <a:ext cx="1267573" cy="545048"/>
            </a:xfrm>
            <a:prstGeom prst="rect">
              <a:avLst/>
            </a:prstGeom>
            <a:grpFill/>
          </p:spPr>
        </p:pic>
        <p:pic>
          <p:nvPicPr>
            <p:cNvPr id="35" name="Picture 6" descr="Image result for qlik">
              <a:extLst>
                <a:ext uri="{FF2B5EF4-FFF2-40B4-BE49-F238E27FC236}">
                  <a16:creationId xmlns:a16="http://schemas.microsoft.com/office/drawing/2014/main" id="{176DA761-F6B2-4360-99F9-1C4D7A7E920D}"/>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657325" y="1056260"/>
              <a:ext cx="638053" cy="638053"/>
            </a:xfrm>
            <a:prstGeom prst="rect">
              <a:avLst/>
            </a:prstGeom>
            <a:grpFill/>
          </p:spPr>
        </p:pic>
      </p:grpSp>
      <p:grpSp>
        <p:nvGrpSpPr>
          <p:cNvPr id="44" name="Group 6">
            <a:extLst>
              <a:ext uri="{FF2B5EF4-FFF2-40B4-BE49-F238E27FC236}">
                <a16:creationId xmlns:a16="http://schemas.microsoft.com/office/drawing/2014/main" id="{6249A0D2-076F-4AEB-9B62-52F04F1D61DC}"/>
              </a:ext>
            </a:extLst>
          </p:cNvPr>
          <p:cNvGrpSpPr/>
          <p:nvPr/>
        </p:nvGrpSpPr>
        <p:grpSpPr>
          <a:xfrm>
            <a:off x="9674466" y="3569574"/>
            <a:ext cx="1729061" cy="804964"/>
            <a:chOff x="8784174" y="3263516"/>
            <a:chExt cx="1729061" cy="804965"/>
          </a:xfrm>
        </p:grpSpPr>
        <p:pic>
          <p:nvPicPr>
            <p:cNvPr id="46" name="Picture 5">
              <a:extLst>
                <a:ext uri="{FF2B5EF4-FFF2-40B4-BE49-F238E27FC236}">
                  <a16:creationId xmlns:a16="http://schemas.microsoft.com/office/drawing/2014/main" id="{D2749416-F976-4C20-A63D-9EA3B197EE5F}"/>
                </a:ext>
              </a:extLst>
            </p:cNvPr>
            <p:cNvPicPr>
              <a:picLocks noChangeAspect="1"/>
            </p:cNvPicPr>
            <p:nvPr/>
          </p:nvPicPr>
          <p:blipFill>
            <a:blip r:embed="rId11"/>
            <a:stretch>
              <a:fillRect/>
            </a:stretch>
          </p:blipFill>
          <p:spPr>
            <a:xfrm>
              <a:off x="8953359" y="3263516"/>
              <a:ext cx="1330541" cy="549180"/>
            </a:xfrm>
            <a:prstGeom prst="rect">
              <a:avLst/>
            </a:prstGeom>
          </p:spPr>
        </p:pic>
        <p:sp>
          <p:nvSpPr>
            <p:cNvPr id="47" name="Rechteck 163">
              <a:extLst>
                <a:ext uri="{FF2B5EF4-FFF2-40B4-BE49-F238E27FC236}">
                  <a16:creationId xmlns:a16="http://schemas.microsoft.com/office/drawing/2014/main" id="{7744C4A6-134A-4A46-985D-7FFE45CABBDC}"/>
                </a:ext>
              </a:extLst>
            </p:cNvPr>
            <p:cNvSpPr/>
            <p:nvPr/>
          </p:nvSpPr>
          <p:spPr>
            <a:xfrm>
              <a:off x="8784174" y="3704386"/>
              <a:ext cx="1729061" cy="364095"/>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6533"/>
              <a:r>
                <a:rPr lang="de-DE" sz="1600" dirty="0">
                  <a:solidFill>
                    <a:srgbClr val="002448"/>
                  </a:solidFill>
                  <a:latin typeface="Calibri Light"/>
                </a:rPr>
                <a:t>Dataverrijking</a:t>
              </a:r>
            </a:p>
          </p:txBody>
        </p:sp>
      </p:grpSp>
      <p:grpSp>
        <p:nvGrpSpPr>
          <p:cNvPr id="52" name="Group 9">
            <a:extLst>
              <a:ext uri="{FF2B5EF4-FFF2-40B4-BE49-F238E27FC236}">
                <a16:creationId xmlns:a16="http://schemas.microsoft.com/office/drawing/2014/main" id="{7A5C2F60-08B2-40B2-9E90-79C3F855B768}"/>
              </a:ext>
            </a:extLst>
          </p:cNvPr>
          <p:cNvGrpSpPr/>
          <p:nvPr/>
        </p:nvGrpSpPr>
        <p:grpSpPr>
          <a:xfrm>
            <a:off x="2714988" y="5161487"/>
            <a:ext cx="2345765" cy="1122551"/>
            <a:chOff x="-950204" y="6396726"/>
            <a:chExt cx="2438454" cy="1130008"/>
          </a:xfrm>
        </p:grpSpPr>
        <p:sp>
          <p:nvSpPr>
            <p:cNvPr id="58" name="Rechteck 163">
              <a:extLst>
                <a:ext uri="{FF2B5EF4-FFF2-40B4-BE49-F238E27FC236}">
                  <a16:creationId xmlns:a16="http://schemas.microsoft.com/office/drawing/2014/main" id="{7AE2892C-DB0E-495B-AB87-97909F777D98}"/>
                </a:ext>
              </a:extLst>
            </p:cNvPr>
            <p:cNvSpPr/>
            <p:nvPr/>
          </p:nvSpPr>
          <p:spPr>
            <a:xfrm>
              <a:off x="-950204" y="7104726"/>
              <a:ext cx="2438454" cy="422008"/>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r>
                <a:rPr lang="de-DE" sz="1600" dirty="0">
                  <a:solidFill>
                    <a:srgbClr val="282D5A"/>
                  </a:solidFill>
                  <a:latin typeface="Calibri Light"/>
                </a:rPr>
                <a:t>Accounting software</a:t>
              </a:r>
            </a:p>
          </p:txBody>
        </p:sp>
        <p:pic>
          <p:nvPicPr>
            <p:cNvPr id="54" name="Picture 2" descr="logo integration">
              <a:extLst>
                <a:ext uri="{FF2B5EF4-FFF2-40B4-BE49-F238E27FC236}">
                  <a16:creationId xmlns:a16="http://schemas.microsoft.com/office/drawing/2014/main" id="{F585E87A-C7CE-4102-8CFA-E1DD538A7168}"/>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950203" y="6431701"/>
              <a:ext cx="438573" cy="438574"/>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3">
              <a:extLst>
                <a:ext uri="{FF2B5EF4-FFF2-40B4-BE49-F238E27FC236}">
                  <a16:creationId xmlns:a16="http://schemas.microsoft.com/office/drawing/2014/main" id="{5C86C4EA-473F-42D9-BCBD-1894A9420B4B}"/>
                </a:ext>
              </a:extLst>
            </p:cNvPr>
            <p:cNvPicPr>
              <a:picLocks noChangeAspect="1"/>
            </p:cNvPicPr>
            <p:nvPr/>
          </p:nvPicPr>
          <p:blipFill>
            <a:blip r:embed="rId13"/>
            <a:stretch>
              <a:fillRect/>
            </a:stretch>
          </p:blipFill>
          <p:spPr>
            <a:xfrm>
              <a:off x="638004" y="6396726"/>
              <a:ext cx="528017" cy="444724"/>
            </a:xfrm>
            <a:prstGeom prst="rect">
              <a:avLst/>
            </a:prstGeom>
          </p:spPr>
        </p:pic>
        <p:pic>
          <p:nvPicPr>
            <p:cNvPr id="56" name="Picture 2">
              <a:extLst>
                <a:ext uri="{FF2B5EF4-FFF2-40B4-BE49-F238E27FC236}">
                  <a16:creationId xmlns:a16="http://schemas.microsoft.com/office/drawing/2014/main" id="{C5382506-2195-4A5F-93A3-97C8011C1A23}"/>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p:blipFill>
          <p:spPr bwMode="auto">
            <a:xfrm>
              <a:off x="-128295" y="6414871"/>
              <a:ext cx="438573" cy="41880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6" name="Group 2069">
            <a:extLst>
              <a:ext uri="{FF2B5EF4-FFF2-40B4-BE49-F238E27FC236}">
                <a16:creationId xmlns:a16="http://schemas.microsoft.com/office/drawing/2014/main" id="{BAF577B5-7C27-4FB9-B49D-04BD8CC51E1F}"/>
              </a:ext>
            </a:extLst>
          </p:cNvPr>
          <p:cNvGrpSpPr/>
          <p:nvPr/>
        </p:nvGrpSpPr>
        <p:grpSpPr>
          <a:xfrm>
            <a:off x="6652974" y="5184712"/>
            <a:ext cx="2351995" cy="1011856"/>
            <a:chOff x="9323117" y="5494400"/>
            <a:chExt cx="2438455" cy="1120274"/>
          </a:xfrm>
        </p:grpSpPr>
        <p:sp>
          <p:nvSpPr>
            <p:cNvPr id="72" name="Rechteck 163">
              <a:extLst>
                <a:ext uri="{FF2B5EF4-FFF2-40B4-BE49-F238E27FC236}">
                  <a16:creationId xmlns:a16="http://schemas.microsoft.com/office/drawing/2014/main" id="{51B8280D-1426-44A5-9064-494C50851FB5}"/>
                </a:ext>
              </a:extLst>
            </p:cNvPr>
            <p:cNvSpPr/>
            <p:nvPr/>
          </p:nvSpPr>
          <p:spPr>
            <a:xfrm>
              <a:off x="9323117" y="6185759"/>
              <a:ext cx="2438455" cy="428915"/>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6533"/>
              <a:r>
                <a:rPr lang="de-DE" sz="1600" dirty="0">
                  <a:solidFill>
                    <a:srgbClr val="002448"/>
                  </a:solidFill>
                  <a:latin typeface="Calibri Light"/>
                </a:rPr>
                <a:t>Overige bronnen:</a:t>
              </a:r>
            </a:p>
            <a:p>
              <a:pPr algn="ctr" defTabSz="1086533"/>
              <a:r>
                <a:rPr lang="de-DE" sz="1600" dirty="0">
                  <a:solidFill>
                    <a:srgbClr val="002448"/>
                  </a:solidFill>
                  <a:latin typeface="Calibri Light"/>
                </a:rPr>
                <a:t>DWH, Excel, CSV, XML...</a:t>
              </a:r>
            </a:p>
          </p:txBody>
        </p:sp>
        <p:pic>
          <p:nvPicPr>
            <p:cNvPr id="68" name="Grafik 161">
              <a:extLst>
                <a:ext uri="{FF2B5EF4-FFF2-40B4-BE49-F238E27FC236}">
                  <a16:creationId xmlns:a16="http://schemas.microsoft.com/office/drawing/2014/main" id="{919AE482-FCBE-4870-BAC2-5B6FA1EA363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323058" y="5508419"/>
              <a:ext cx="438573" cy="438572"/>
            </a:xfrm>
            <a:prstGeom prst="rect">
              <a:avLst/>
            </a:prstGeom>
          </p:spPr>
        </p:pic>
        <p:pic>
          <p:nvPicPr>
            <p:cNvPr id="69" name="Grafik 24">
              <a:extLst>
                <a:ext uri="{FF2B5EF4-FFF2-40B4-BE49-F238E27FC236}">
                  <a16:creationId xmlns:a16="http://schemas.microsoft.com/office/drawing/2014/main" id="{F147EB6E-C9CA-464D-9871-3E1A9573CB33}"/>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9578337" y="5494400"/>
              <a:ext cx="438573" cy="429622"/>
            </a:xfrm>
            <a:prstGeom prst="rect">
              <a:avLst/>
            </a:prstGeom>
          </p:spPr>
        </p:pic>
        <p:pic>
          <p:nvPicPr>
            <p:cNvPr id="70" name="Picture 8" descr="Afbeeldingsresultaat voor xml icon">
              <a:extLst>
                <a:ext uri="{FF2B5EF4-FFF2-40B4-BE49-F238E27FC236}">
                  <a16:creationId xmlns:a16="http://schemas.microsoft.com/office/drawing/2014/main" id="{F15FA4CF-D303-4F66-9D22-969F1121E657}"/>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1003130" y="5495764"/>
              <a:ext cx="443486" cy="44348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 name="Groep 2">
            <a:extLst>
              <a:ext uri="{FF2B5EF4-FFF2-40B4-BE49-F238E27FC236}">
                <a16:creationId xmlns:a16="http://schemas.microsoft.com/office/drawing/2014/main" id="{7DE54050-36AD-4D2C-875B-D9E39678C83C}"/>
              </a:ext>
            </a:extLst>
          </p:cNvPr>
          <p:cNvGrpSpPr/>
          <p:nvPr/>
        </p:nvGrpSpPr>
        <p:grpSpPr>
          <a:xfrm>
            <a:off x="7922299" y="3808109"/>
            <a:ext cx="1242423" cy="202335"/>
            <a:chOff x="5561943" y="2726287"/>
            <a:chExt cx="931817" cy="151751"/>
          </a:xfrm>
        </p:grpSpPr>
        <p:cxnSp>
          <p:nvCxnSpPr>
            <p:cNvPr id="48" name="Gerade Verbindung 94">
              <a:extLst>
                <a:ext uri="{FF2B5EF4-FFF2-40B4-BE49-F238E27FC236}">
                  <a16:creationId xmlns:a16="http://schemas.microsoft.com/office/drawing/2014/main" id="{A691CFAE-8F9F-4676-BCA7-648588BA6BE9}"/>
                </a:ext>
              </a:extLst>
            </p:cNvPr>
            <p:cNvCxnSpPr>
              <a:cxnSpLocks/>
              <a:stCxn id="73" idx="3"/>
            </p:cNvCxnSpPr>
            <p:nvPr/>
          </p:nvCxnSpPr>
          <p:spPr>
            <a:xfrm>
              <a:off x="5692764" y="2802163"/>
              <a:ext cx="800996" cy="0"/>
            </a:xfrm>
            <a:prstGeom prst="line">
              <a:avLst/>
            </a:prstGeom>
            <a:ln>
              <a:solidFill>
                <a:srgbClr val="002448"/>
              </a:solidFill>
            </a:ln>
          </p:spPr>
          <p:style>
            <a:lnRef idx="1">
              <a:schemeClr val="accent1"/>
            </a:lnRef>
            <a:fillRef idx="0">
              <a:schemeClr val="accent1"/>
            </a:fillRef>
            <a:effectRef idx="0">
              <a:schemeClr val="accent1"/>
            </a:effectRef>
            <a:fontRef idx="minor">
              <a:schemeClr val="tx1"/>
            </a:fontRef>
          </p:style>
        </p:cxnSp>
        <p:sp>
          <p:nvSpPr>
            <p:cNvPr id="73" name="Gleichschenkliges Dreieck 37">
              <a:extLst>
                <a:ext uri="{FF2B5EF4-FFF2-40B4-BE49-F238E27FC236}">
                  <a16:creationId xmlns:a16="http://schemas.microsoft.com/office/drawing/2014/main" id="{E6FBB6F3-4ACC-4D53-B6F9-5E95204E7790}"/>
                </a:ext>
              </a:extLst>
            </p:cNvPr>
            <p:cNvSpPr/>
            <p:nvPr/>
          </p:nvSpPr>
          <p:spPr>
            <a:xfrm rot="5400000" flipV="1">
              <a:off x="5551478" y="2736752"/>
              <a:ext cx="151751" cy="130821"/>
            </a:xfrm>
            <a:prstGeom prst="triangle">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6533"/>
              <a:endParaRPr lang="de-DE" sz="1600" dirty="0">
                <a:solidFill>
                  <a:srgbClr val="FFFFFF"/>
                </a:solidFill>
                <a:latin typeface="Calibri Light"/>
              </a:endParaRPr>
            </a:p>
          </p:txBody>
        </p:sp>
      </p:grpSp>
      <p:grpSp>
        <p:nvGrpSpPr>
          <p:cNvPr id="4" name="Groep 3">
            <a:extLst>
              <a:ext uri="{FF2B5EF4-FFF2-40B4-BE49-F238E27FC236}">
                <a16:creationId xmlns:a16="http://schemas.microsoft.com/office/drawing/2014/main" id="{6B7488C4-ADB5-44BA-9C49-EAC1D9D7F4E2}"/>
              </a:ext>
            </a:extLst>
          </p:cNvPr>
          <p:cNvGrpSpPr/>
          <p:nvPr/>
        </p:nvGrpSpPr>
        <p:grpSpPr>
          <a:xfrm>
            <a:off x="7924933" y="4080713"/>
            <a:ext cx="1254464" cy="202335"/>
            <a:chOff x="5510356" y="2850523"/>
            <a:chExt cx="940848" cy="151751"/>
          </a:xfrm>
        </p:grpSpPr>
        <p:cxnSp>
          <p:nvCxnSpPr>
            <p:cNvPr id="50" name="Gerade Verbindung 91">
              <a:extLst>
                <a:ext uri="{FF2B5EF4-FFF2-40B4-BE49-F238E27FC236}">
                  <a16:creationId xmlns:a16="http://schemas.microsoft.com/office/drawing/2014/main" id="{BE054C85-FCAF-4212-8B7F-F9081F8FA80C}"/>
                </a:ext>
              </a:extLst>
            </p:cNvPr>
            <p:cNvCxnSpPr>
              <a:cxnSpLocks/>
              <a:stCxn id="74" idx="3"/>
            </p:cNvCxnSpPr>
            <p:nvPr/>
          </p:nvCxnSpPr>
          <p:spPr>
            <a:xfrm flipH="1">
              <a:off x="5510356" y="2926398"/>
              <a:ext cx="810027" cy="0"/>
            </a:xfrm>
            <a:prstGeom prst="line">
              <a:avLst/>
            </a:prstGeom>
            <a:ln>
              <a:solidFill>
                <a:srgbClr val="002448"/>
              </a:solidFill>
            </a:ln>
          </p:spPr>
          <p:style>
            <a:lnRef idx="1">
              <a:schemeClr val="accent1"/>
            </a:lnRef>
            <a:fillRef idx="0">
              <a:schemeClr val="accent1"/>
            </a:fillRef>
            <a:effectRef idx="0">
              <a:schemeClr val="accent1"/>
            </a:effectRef>
            <a:fontRef idx="minor">
              <a:schemeClr val="tx1"/>
            </a:fontRef>
          </p:style>
        </p:cxnSp>
        <p:sp>
          <p:nvSpPr>
            <p:cNvPr id="74" name="Gleichschenkliges Dreieck 37">
              <a:extLst>
                <a:ext uri="{FF2B5EF4-FFF2-40B4-BE49-F238E27FC236}">
                  <a16:creationId xmlns:a16="http://schemas.microsoft.com/office/drawing/2014/main" id="{8570A2FB-2D04-4335-991E-2D8358D4273F}"/>
                </a:ext>
              </a:extLst>
            </p:cNvPr>
            <p:cNvSpPr/>
            <p:nvPr/>
          </p:nvSpPr>
          <p:spPr>
            <a:xfrm rot="16200000" flipV="1">
              <a:off x="6309918" y="2860988"/>
              <a:ext cx="151751" cy="130821"/>
            </a:xfrm>
            <a:prstGeom prst="triangle">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6533"/>
              <a:endParaRPr lang="de-DE" sz="1600" dirty="0">
                <a:solidFill>
                  <a:srgbClr val="FFFFFF"/>
                </a:solidFill>
                <a:latin typeface="Calibri Light"/>
              </a:endParaRPr>
            </a:p>
          </p:txBody>
        </p:sp>
      </p:grpSp>
      <p:sp>
        <p:nvSpPr>
          <p:cNvPr id="76" name="Rechteck 60">
            <a:extLst>
              <a:ext uri="{FF2B5EF4-FFF2-40B4-BE49-F238E27FC236}">
                <a16:creationId xmlns:a16="http://schemas.microsoft.com/office/drawing/2014/main" id="{1093A77E-7998-4EDE-8926-68AEE6F8C83B}"/>
              </a:ext>
            </a:extLst>
          </p:cNvPr>
          <p:cNvSpPr/>
          <p:nvPr/>
        </p:nvSpPr>
        <p:spPr>
          <a:xfrm>
            <a:off x="934690" y="1337298"/>
            <a:ext cx="10241761" cy="1276196"/>
          </a:xfrm>
          <a:prstGeom prst="rect">
            <a:avLst/>
          </a:prstGeom>
          <a:noFill/>
          <a:ln w="9525">
            <a:solidFill>
              <a:srgbClr val="A5AFC8"/>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de-DE" sz="1600" dirty="0">
              <a:solidFill>
                <a:srgbClr val="FFFFFF"/>
              </a:solidFill>
              <a:latin typeface="Calibri Light"/>
            </a:endParaRPr>
          </a:p>
        </p:txBody>
      </p:sp>
      <p:grpSp>
        <p:nvGrpSpPr>
          <p:cNvPr id="91" name="Gruppieren 98">
            <a:extLst>
              <a:ext uri="{FF2B5EF4-FFF2-40B4-BE49-F238E27FC236}">
                <a16:creationId xmlns:a16="http://schemas.microsoft.com/office/drawing/2014/main" id="{5B43D205-009F-45DF-997B-D775095C3225}"/>
              </a:ext>
            </a:extLst>
          </p:cNvPr>
          <p:cNvGrpSpPr/>
          <p:nvPr/>
        </p:nvGrpSpPr>
        <p:grpSpPr>
          <a:xfrm>
            <a:off x="5999089" y="4261814"/>
            <a:ext cx="182608" cy="753713"/>
            <a:chOff x="4345055" y="4660242"/>
            <a:chExt cx="151751" cy="949343"/>
          </a:xfrm>
        </p:grpSpPr>
        <p:cxnSp>
          <p:nvCxnSpPr>
            <p:cNvPr id="92" name="Gerade Verbindung 65">
              <a:extLst>
                <a:ext uri="{FF2B5EF4-FFF2-40B4-BE49-F238E27FC236}">
                  <a16:creationId xmlns:a16="http://schemas.microsoft.com/office/drawing/2014/main" id="{625DB514-4465-45EC-BFE6-4F36F64A5757}"/>
                </a:ext>
              </a:extLst>
            </p:cNvPr>
            <p:cNvCxnSpPr>
              <a:cxnSpLocks/>
              <a:stCxn id="93" idx="3"/>
            </p:cNvCxnSpPr>
            <p:nvPr/>
          </p:nvCxnSpPr>
          <p:spPr>
            <a:xfrm>
              <a:off x="4420931" y="4791063"/>
              <a:ext cx="0" cy="818522"/>
            </a:xfrm>
            <a:prstGeom prst="line">
              <a:avLst/>
            </a:prstGeom>
            <a:ln>
              <a:solidFill>
                <a:srgbClr val="002448"/>
              </a:solidFill>
            </a:ln>
          </p:spPr>
          <p:style>
            <a:lnRef idx="1">
              <a:schemeClr val="accent1"/>
            </a:lnRef>
            <a:fillRef idx="0">
              <a:schemeClr val="accent1"/>
            </a:fillRef>
            <a:effectRef idx="0">
              <a:schemeClr val="accent1"/>
            </a:effectRef>
            <a:fontRef idx="minor">
              <a:schemeClr val="tx1"/>
            </a:fontRef>
          </p:style>
        </p:cxnSp>
        <p:sp>
          <p:nvSpPr>
            <p:cNvPr id="93" name="Gleichschenkliges Dreieck 4">
              <a:extLst>
                <a:ext uri="{FF2B5EF4-FFF2-40B4-BE49-F238E27FC236}">
                  <a16:creationId xmlns:a16="http://schemas.microsoft.com/office/drawing/2014/main" id="{3C1176AA-00A4-4F4A-A3DF-8D7BA0594716}"/>
                </a:ext>
              </a:extLst>
            </p:cNvPr>
            <p:cNvSpPr/>
            <p:nvPr/>
          </p:nvSpPr>
          <p:spPr>
            <a:xfrm>
              <a:off x="4345055" y="4660242"/>
              <a:ext cx="151751" cy="130821"/>
            </a:xfrm>
            <a:prstGeom prst="triangle">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6533"/>
              <a:endParaRPr lang="de-DE" sz="1600" dirty="0">
                <a:solidFill>
                  <a:srgbClr val="FFFFFF"/>
                </a:solidFill>
                <a:latin typeface="Calibri Light"/>
              </a:endParaRPr>
            </a:p>
          </p:txBody>
        </p:sp>
      </p:grpSp>
      <p:pic>
        <p:nvPicPr>
          <p:cNvPr id="97" name="Picture 70">
            <a:extLst>
              <a:ext uri="{FF2B5EF4-FFF2-40B4-BE49-F238E27FC236}">
                <a16:creationId xmlns:a16="http://schemas.microsoft.com/office/drawing/2014/main" id="{236827CC-7258-4A2C-8C48-71142E869B07}"/>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5430887" y="4137731"/>
            <a:ext cx="470107" cy="470107"/>
          </a:xfrm>
          <a:prstGeom prst="rect">
            <a:avLst/>
          </a:prstGeom>
        </p:spPr>
      </p:pic>
      <p:pic>
        <p:nvPicPr>
          <p:cNvPr id="98" name="Picture 70">
            <a:extLst>
              <a:ext uri="{FF2B5EF4-FFF2-40B4-BE49-F238E27FC236}">
                <a16:creationId xmlns:a16="http://schemas.microsoft.com/office/drawing/2014/main" id="{8480EF30-7E56-4086-B473-D3EBE74DBF9C}"/>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6839515" y="4128063"/>
            <a:ext cx="470107" cy="470107"/>
          </a:xfrm>
          <a:prstGeom prst="rect">
            <a:avLst/>
          </a:prstGeom>
        </p:spPr>
      </p:pic>
      <p:cxnSp>
        <p:nvCxnSpPr>
          <p:cNvPr id="101" name="Gerade Verbindung 65">
            <a:extLst>
              <a:ext uri="{FF2B5EF4-FFF2-40B4-BE49-F238E27FC236}">
                <a16:creationId xmlns:a16="http://schemas.microsoft.com/office/drawing/2014/main" id="{C7826B82-4F62-44EC-848B-B9F21B909388}"/>
              </a:ext>
            </a:extLst>
          </p:cNvPr>
          <p:cNvCxnSpPr>
            <a:cxnSpLocks/>
          </p:cNvCxnSpPr>
          <p:nvPr/>
        </p:nvCxnSpPr>
        <p:spPr>
          <a:xfrm rot="10800000" flipV="1">
            <a:off x="2350933" y="4729047"/>
            <a:ext cx="3739463" cy="274223"/>
          </a:xfrm>
          <a:prstGeom prst="bentConnector3">
            <a:avLst>
              <a:gd name="adj1" fmla="val 100094"/>
            </a:avLst>
          </a:prstGeom>
          <a:ln>
            <a:solidFill>
              <a:srgbClr val="002448"/>
            </a:solidFill>
          </a:ln>
        </p:spPr>
        <p:style>
          <a:lnRef idx="1">
            <a:schemeClr val="accent1"/>
          </a:lnRef>
          <a:fillRef idx="0">
            <a:schemeClr val="accent1"/>
          </a:fillRef>
          <a:effectRef idx="0">
            <a:schemeClr val="accent1"/>
          </a:effectRef>
          <a:fontRef idx="minor">
            <a:schemeClr val="tx1"/>
          </a:fontRef>
        </p:style>
      </p:cxnSp>
      <p:cxnSp>
        <p:nvCxnSpPr>
          <p:cNvPr id="106" name="Gerade Verbindung 65">
            <a:extLst>
              <a:ext uri="{FF2B5EF4-FFF2-40B4-BE49-F238E27FC236}">
                <a16:creationId xmlns:a16="http://schemas.microsoft.com/office/drawing/2014/main" id="{422B1F86-3FB3-42B0-9E01-C0FAE7E70695}"/>
              </a:ext>
            </a:extLst>
          </p:cNvPr>
          <p:cNvCxnSpPr>
            <a:cxnSpLocks/>
          </p:cNvCxnSpPr>
          <p:nvPr/>
        </p:nvCxnSpPr>
        <p:spPr>
          <a:xfrm>
            <a:off x="6077665" y="4729047"/>
            <a:ext cx="3906399" cy="281907"/>
          </a:xfrm>
          <a:prstGeom prst="bentConnector3">
            <a:avLst>
              <a:gd name="adj1" fmla="val 99904"/>
            </a:avLst>
          </a:prstGeom>
          <a:ln>
            <a:solidFill>
              <a:srgbClr val="002448"/>
            </a:solidFill>
          </a:ln>
        </p:spPr>
        <p:style>
          <a:lnRef idx="1">
            <a:schemeClr val="accent1"/>
          </a:lnRef>
          <a:fillRef idx="0">
            <a:schemeClr val="accent1"/>
          </a:fillRef>
          <a:effectRef idx="0">
            <a:schemeClr val="accent1"/>
          </a:effectRef>
          <a:fontRef idx="minor">
            <a:schemeClr val="tx1"/>
          </a:fontRef>
        </p:style>
      </p:cxnSp>
      <p:sp>
        <p:nvSpPr>
          <p:cNvPr id="67" name="Rechteck 60">
            <a:extLst>
              <a:ext uri="{FF2B5EF4-FFF2-40B4-BE49-F238E27FC236}">
                <a16:creationId xmlns:a16="http://schemas.microsoft.com/office/drawing/2014/main" id="{4FD7B516-EC1E-4458-9AB9-2DB7CD9A248B}"/>
              </a:ext>
            </a:extLst>
          </p:cNvPr>
          <p:cNvSpPr/>
          <p:nvPr/>
        </p:nvSpPr>
        <p:spPr>
          <a:xfrm>
            <a:off x="956785" y="5015817"/>
            <a:ext cx="10241761" cy="1276196"/>
          </a:xfrm>
          <a:prstGeom prst="rect">
            <a:avLst/>
          </a:prstGeom>
          <a:noFill/>
          <a:ln w="9525">
            <a:solidFill>
              <a:srgbClr val="A5AFC8"/>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de-DE" sz="1600" dirty="0">
              <a:solidFill>
                <a:srgbClr val="FFFFFF"/>
              </a:solidFill>
              <a:latin typeface="Calibri Light"/>
            </a:endParaRPr>
          </a:p>
        </p:txBody>
      </p:sp>
      <p:grpSp>
        <p:nvGrpSpPr>
          <p:cNvPr id="87" name="Gruppieren 98">
            <a:extLst>
              <a:ext uri="{FF2B5EF4-FFF2-40B4-BE49-F238E27FC236}">
                <a16:creationId xmlns:a16="http://schemas.microsoft.com/office/drawing/2014/main" id="{EF7E194C-6509-42EA-B438-7BBF49B59E6A}"/>
              </a:ext>
            </a:extLst>
          </p:cNvPr>
          <p:cNvGrpSpPr/>
          <p:nvPr/>
        </p:nvGrpSpPr>
        <p:grpSpPr>
          <a:xfrm>
            <a:off x="5948696" y="2618853"/>
            <a:ext cx="182608" cy="753713"/>
            <a:chOff x="4345055" y="4660242"/>
            <a:chExt cx="151751" cy="949343"/>
          </a:xfrm>
        </p:grpSpPr>
        <p:cxnSp>
          <p:nvCxnSpPr>
            <p:cNvPr id="88" name="Gerade Verbindung 65">
              <a:extLst>
                <a:ext uri="{FF2B5EF4-FFF2-40B4-BE49-F238E27FC236}">
                  <a16:creationId xmlns:a16="http://schemas.microsoft.com/office/drawing/2014/main" id="{A1DC14F3-6867-43C1-9A32-086D6152BEBA}"/>
                </a:ext>
              </a:extLst>
            </p:cNvPr>
            <p:cNvCxnSpPr>
              <a:cxnSpLocks/>
              <a:stCxn id="89" idx="3"/>
            </p:cNvCxnSpPr>
            <p:nvPr/>
          </p:nvCxnSpPr>
          <p:spPr>
            <a:xfrm>
              <a:off x="4420931" y="4791063"/>
              <a:ext cx="0" cy="818522"/>
            </a:xfrm>
            <a:prstGeom prst="line">
              <a:avLst/>
            </a:prstGeom>
            <a:ln>
              <a:solidFill>
                <a:srgbClr val="002448"/>
              </a:solidFill>
            </a:ln>
          </p:spPr>
          <p:style>
            <a:lnRef idx="1">
              <a:schemeClr val="accent1"/>
            </a:lnRef>
            <a:fillRef idx="0">
              <a:schemeClr val="accent1"/>
            </a:fillRef>
            <a:effectRef idx="0">
              <a:schemeClr val="accent1"/>
            </a:effectRef>
            <a:fontRef idx="minor">
              <a:schemeClr val="tx1"/>
            </a:fontRef>
          </p:style>
        </p:cxnSp>
        <p:sp>
          <p:nvSpPr>
            <p:cNvPr id="89" name="Gleichschenkliges Dreieck 4">
              <a:extLst>
                <a:ext uri="{FF2B5EF4-FFF2-40B4-BE49-F238E27FC236}">
                  <a16:creationId xmlns:a16="http://schemas.microsoft.com/office/drawing/2014/main" id="{52CCCE73-A832-41D9-804C-622280DF892C}"/>
                </a:ext>
              </a:extLst>
            </p:cNvPr>
            <p:cNvSpPr/>
            <p:nvPr/>
          </p:nvSpPr>
          <p:spPr>
            <a:xfrm>
              <a:off x="4345055" y="4660242"/>
              <a:ext cx="151751" cy="130821"/>
            </a:xfrm>
            <a:prstGeom prst="triangle">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6533"/>
              <a:endParaRPr lang="de-DE" sz="1600" dirty="0">
                <a:solidFill>
                  <a:srgbClr val="FFFFFF"/>
                </a:solidFill>
                <a:latin typeface="Calibri Light"/>
              </a:endParaRPr>
            </a:p>
          </p:txBody>
        </p:sp>
      </p:grpSp>
      <p:cxnSp>
        <p:nvCxnSpPr>
          <p:cNvPr id="85" name="Rechte verbindingslijn 84">
            <a:extLst>
              <a:ext uri="{FF2B5EF4-FFF2-40B4-BE49-F238E27FC236}">
                <a16:creationId xmlns:a16="http://schemas.microsoft.com/office/drawing/2014/main" id="{93057384-2097-4C1D-89DA-061865B4D969}"/>
              </a:ext>
            </a:extLst>
          </p:cNvPr>
          <p:cNvCxnSpPr/>
          <p:nvPr/>
        </p:nvCxnSpPr>
        <p:spPr>
          <a:xfrm>
            <a:off x="2363955" y="3063617"/>
            <a:ext cx="763548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0" name="Rechte verbindingslijn 89">
            <a:extLst>
              <a:ext uri="{FF2B5EF4-FFF2-40B4-BE49-F238E27FC236}">
                <a16:creationId xmlns:a16="http://schemas.microsoft.com/office/drawing/2014/main" id="{A47864F5-607C-4416-9834-BC22F0007E89}"/>
              </a:ext>
            </a:extLst>
          </p:cNvPr>
          <p:cNvCxnSpPr/>
          <p:nvPr/>
        </p:nvCxnSpPr>
        <p:spPr>
          <a:xfrm flipV="1">
            <a:off x="9999440" y="2613494"/>
            <a:ext cx="0" cy="450124"/>
          </a:xfrm>
          <a:prstGeom prst="line">
            <a:avLst/>
          </a:prstGeom>
        </p:spPr>
        <p:style>
          <a:lnRef idx="1">
            <a:schemeClr val="accent1"/>
          </a:lnRef>
          <a:fillRef idx="0">
            <a:schemeClr val="accent1"/>
          </a:fillRef>
          <a:effectRef idx="0">
            <a:schemeClr val="accent1"/>
          </a:effectRef>
          <a:fontRef idx="minor">
            <a:schemeClr val="tx1"/>
          </a:fontRef>
        </p:style>
      </p:cxnSp>
      <p:cxnSp>
        <p:nvCxnSpPr>
          <p:cNvPr id="100" name="Rechte verbindingslijn 99">
            <a:extLst>
              <a:ext uri="{FF2B5EF4-FFF2-40B4-BE49-F238E27FC236}">
                <a16:creationId xmlns:a16="http://schemas.microsoft.com/office/drawing/2014/main" id="{71978DC8-9E32-44F3-A980-6B3FEB2CF23F}"/>
              </a:ext>
            </a:extLst>
          </p:cNvPr>
          <p:cNvCxnSpPr/>
          <p:nvPr/>
        </p:nvCxnSpPr>
        <p:spPr>
          <a:xfrm flipV="1">
            <a:off x="2363955" y="2613494"/>
            <a:ext cx="0" cy="450124"/>
          </a:xfrm>
          <a:prstGeom prst="line">
            <a:avLst/>
          </a:prstGeom>
        </p:spPr>
        <p:style>
          <a:lnRef idx="1">
            <a:schemeClr val="accent1"/>
          </a:lnRef>
          <a:fillRef idx="0">
            <a:schemeClr val="accent1"/>
          </a:fillRef>
          <a:effectRef idx="0">
            <a:schemeClr val="accent1"/>
          </a:effectRef>
          <a:fontRef idx="minor">
            <a:schemeClr val="tx1"/>
          </a:fontRef>
        </p:style>
      </p:cxnSp>
      <p:grpSp>
        <p:nvGrpSpPr>
          <p:cNvPr id="6" name="Groep 5">
            <a:extLst>
              <a:ext uri="{FF2B5EF4-FFF2-40B4-BE49-F238E27FC236}">
                <a16:creationId xmlns:a16="http://schemas.microsoft.com/office/drawing/2014/main" id="{7538F27D-A239-47ED-ABCB-287260249871}"/>
              </a:ext>
            </a:extLst>
          </p:cNvPr>
          <p:cNvGrpSpPr/>
          <p:nvPr/>
        </p:nvGrpSpPr>
        <p:grpSpPr>
          <a:xfrm>
            <a:off x="3803233" y="4261814"/>
            <a:ext cx="1497586" cy="278149"/>
            <a:chOff x="3596258" y="4240176"/>
            <a:chExt cx="1497586" cy="278149"/>
          </a:xfrm>
        </p:grpSpPr>
        <p:pic>
          <p:nvPicPr>
            <p:cNvPr id="2050" name="Picture 2">
              <a:extLst>
                <a:ext uri="{FF2B5EF4-FFF2-40B4-BE49-F238E27FC236}">
                  <a16:creationId xmlns:a16="http://schemas.microsoft.com/office/drawing/2014/main" id="{25FB8B45-5EE5-4731-9E1C-2DCF5725A645}"/>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3596258" y="4240176"/>
              <a:ext cx="216338" cy="278149"/>
            </a:xfrm>
            <a:prstGeom prst="rect">
              <a:avLst/>
            </a:prstGeom>
            <a:noFill/>
            <a:extLst>
              <a:ext uri="{909E8E84-426E-40DD-AFC4-6F175D3DCCD1}">
                <a14:hiddenFill xmlns:a14="http://schemas.microsoft.com/office/drawing/2010/main">
                  <a:solidFill>
                    <a:srgbClr val="FFFFFF"/>
                  </a:solidFill>
                </a14:hiddenFill>
              </a:ext>
            </a:extLst>
          </p:spPr>
        </p:pic>
        <p:sp>
          <p:nvSpPr>
            <p:cNvPr id="5" name="Tekstvak 4">
              <a:extLst>
                <a:ext uri="{FF2B5EF4-FFF2-40B4-BE49-F238E27FC236}">
                  <a16:creationId xmlns:a16="http://schemas.microsoft.com/office/drawing/2014/main" id="{EB50B85E-EE14-4D4F-AC83-D9BF008CDE30}"/>
                </a:ext>
              </a:extLst>
            </p:cNvPr>
            <p:cNvSpPr txBox="1"/>
            <p:nvPr/>
          </p:nvSpPr>
          <p:spPr>
            <a:xfrm>
              <a:off x="3861643" y="4275102"/>
              <a:ext cx="1232201" cy="184666"/>
            </a:xfrm>
            <a:prstGeom prst="rect">
              <a:avLst/>
            </a:prstGeom>
            <a:noFill/>
          </p:spPr>
          <p:txBody>
            <a:bodyPr wrap="square" lIns="0" tIns="0" rIns="0" bIns="0" rtlCol="0">
              <a:spAutoFit/>
            </a:bodyPr>
            <a:lstStyle/>
            <a:p>
              <a:pPr algn="l"/>
              <a:r>
                <a:rPr lang="nl-NL" sz="1200" b="1" dirty="0">
                  <a:solidFill>
                    <a:schemeClr val="accent1"/>
                  </a:solidFill>
                  <a:latin typeface="Open Sans SemiBold" panose="020B0706030804020204" pitchFamily="34" charset="0"/>
                  <a:ea typeface="Open Sans SemiBold" panose="020B0706030804020204" pitchFamily="34" charset="0"/>
                  <a:cs typeface="Open Sans SemiBold" panose="020B0706030804020204" pitchFamily="34" charset="0"/>
                </a:rPr>
                <a:t>ISO 27001</a:t>
              </a:r>
            </a:p>
          </p:txBody>
        </p:sp>
      </p:grpSp>
    </p:spTree>
    <p:extLst>
      <p:ext uri="{BB962C8B-B14F-4D97-AF65-F5344CB8AC3E}">
        <p14:creationId xmlns:p14="http://schemas.microsoft.com/office/powerpoint/2010/main" val="214611661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1000"/>
                                        <p:tgtEl>
                                          <p:spTgt spid="52"/>
                                        </p:tgtEl>
                                      </p:cBhvr>
                                    </p:animEffect>
                                    <p:anim calcmode="lin" valueType="num">
                                      <p:cBhvr>
                                        <p:cTn id="8" dur="1000" fill="hold"/>
                                        <p:tgtEl>
                                          <p:spTgt spid="52"/>
                                        </p:tgtEl>
                                        <p:attrNameLst>
                                          <p:attrName>ppt_x</p:attrName>
                                        </p:attrNameLst>
                                      </p:cBhvr>
                                      <p:tavLst>
                                        <p:tav tm="0">
                                          <p:val>
                                            <p:strVal val="#ppt_x"/>
                                          </p:val>
                                        </p:tav>
                                        <p:tav tm="100000">
                                          <p:val>
                                            <p:strVal val="#ppt_x"/>
                                          </p:val>
                                        </p:tav>
                                      </p:tavLst>
                                    </p:anim>
                                    <p:anim calcmode="lin" valueType="num">
                                      <p:cBhvr>
                                        <p:cTn id="9" dur="1000" fill="hold"/>
                                        <p:tgtEl>
                                          <p:spTgt spid="5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6"/>
                                        </p:tgtEl>
                                        <p:attrNameLst>
                                          <p:attrName>style.visibility</p:attrName>
                                        </p:attrNameLst>
                                      </p:cBhvr>
                                      <p:to>
                                        <p:strVal val="visible"/>
                                      </p:to>
                                    </p:set>
                                    <p:animEffect transition="in" filter="fade">
                                      <p:cBhvr>
                                        <p:cTn id="12" dur="1000"/>
                                        <p:tgtEl>
                                          <p:spTgt spid="66"/>
                                        </p:tgtEl>
                                      </p:cBhvr>
                                    </p:animEffect>
                                    <p:anim calcmode="lin" valueType="num">
                                      <p:cBhvr>
                                        <p:cTn id="13" dur="1000" fill="hold"/>
                                        <p:tgtEl>
                                          <p:spTgt spid="66"/>
                                        </p:tgtEl>
                                        <p:attrNameLst>
                                          <p:attrName>ppt_x</p:attrName>
                                        </p:attrNameLst>
                                      </p:cBhvr>
                                      <p:tavLst>
                                        <p:tav tm="0">
                                          <p:val>
                                            <p:strVal val="#ppt_x"/>
                                          </p:val>
                                        </p:tav>
                                        <p:tav tm="100000">
                                          <p:val>
                                            <p:strVal val="#ppt_x"/>
                                          </p:val>
                                        </p:tav>
                                      </p:tavLst>
                                    </p:anim>
                                    <p:anim calcmode="lin" valueType="num">
                                      <p:cBhvr>
                                        <p:cTn id="14" dur="1000" fill="hold"/>
                                        <p:tgtEl>
                                          <p:spTgt spid="66"/>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22" presetClass="entr" presetSubtype="4" fill="hold" nodeType="afterEffect">
                                  <p:stCondLst>
                                    <p:cond delay="0"/>
                                  </p:stCondLst>
                                  <p:childTnLst>
                                    <p:set>
                                      <p:cBhvr>
                                        <p:cTn id="17" dur="1" fill="hold">
                                          <p:stCondLst>
                                            <p:cond delay="0"/>
                                          </p:stCondLst>
                                        </p:cTn>
                                        <p:tgtEl>
                                          <p:spTgt spid="101"/>
                                        </p:tgtEl>
                                        <p:attrNameLst>
                                          <p:attrName>style.visibility</p:attrName>
                                        </p:attrNameLst>
                                      </p:cBhvr>
                                      <p:to>
                                        <p:strVal val="visible"/>
                                      </p:to>
                                    </p:set>
                                    <p:animEffect transition="in" filter="wipe(down)">
                                      <p:cBhvr>
                                        <p:cTn id="18" dur="1000"/>
                                        <p:tgtEl>
                                          <p:spTgt spid="101"/>
                                        </p:tgtEl>
                                      </p:cBhvr>
                                    </p:animEffect>
                                  </p:childTnLst>
                                </p:cTn>
                              </p:par>
                              <p:par>
                                <p:cTn id="19" presetID="22" presetClass="entr" presetSubtype="4" fill="hold" nodeType="withEffect">
                                  <p:stCondLst>
                                    <p:cond delay="0"/>
                                  </p:stCondLst>
                                  <p:childTnLst>
                                    <p:set>
                                      <p:cBhvr>
                                        <p:cTn id="20" dur="1" fill="hold">
                                          <p:stCondLst>
                                            <p:cond delay="0"/>
                                          </p:stCondLst>
                                        </p:cTn>
                                        <p:tgtEl>
                                          <p:spTgt spid="91"/>
                                        </p:tgtEl>
                                        <p:attrNameLst>
                                          <p:attrName>style.visibility</p:attrName>
                                        </p:attrNameLst>
                                      </p:cBhvr>
                                      <p:to>
                                        <p:strVal val="visible"/>
                                      </p:to>
                                    </p:set>
                                    <p:animEffect transition="in" filter="wipe(down)">
                                      <p:cBhvr>
                                        <p:cTn id="21" dur="1000"/>
                                        <p:tgtEl>
                                          <p:spTgt spid="91"/>
                                        </p:tgtEl>
                                      </p:cBhvr>
                                    </p:animEffect>
                                  </p:childTnLst>
                                </p:cTn>
                              </p:par>
                              <p:par>
                                <p:cTn id="22" presetID="22" presetClass="entr" presetSubtype="4" fill="hold" nodeType="withEffect">
                                  <p:stCondLst>
                                    <p:cond delay="0"/>
                                  </p:stCondLst>
                                  <p:childTnLst>
                                    <p:set>
                                      <p:cBhvr>
                                        <p:cTn id="23" dur="1" fill="hold">
                                          <p:stCondLst>
                                            <p:cond delay="0"/>
                                          </p:stCondLst>
                                        </p:cTn>
                                        <p:tgtEl>
                                          <p:spTgt spid="106"/>
                                        </p:tgtEl>
                                        <p:attrNameLst>
                                          <p:attrName>style.visibility</p:attrName>
                                        </p:attrNameLst>
                                      </p:cBhvr>
                                      <p:to>
                                        <p:strVal val="visible"/>
                                      </p:to>
                                    </p:set>
                                    <p:animEffect transition="in" filter="wipe(down)">
                                      <p:cBhvr>
                                        <p:cTn id="24" dur="1000"/>
                                        <p:tgtEl>
                                          <p:spTgt spid="106"/>
                                        </p:tgtEl>
                                      </p:cBhvr>
                                    </p:animEffect>
                                  </p:childTnLst>
                                </p:cTn>
                              </p:par>
                            </p:childTnLst>
                          </p:cTn>
                        </p:par>
                        <p:par>
                          <p:cTn id="25" fill="hold">
                            <p:stCondLst>
                              <p:cond delay="2000"/>
                            </p:stCondLst>
                            <p:childTnLst>
                              <p:par>
                                <p:cTn id="26" presetID="42" presetClass="entr" presetSubtype="0" fill="hold" nodeType="after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1000"/>
                                        <p:tgtEl>
                                          <p:spTgt spid="19"/>
                                        </p:tgtEl>
                                      </p:cBhvr>
                                    </p:animEffect>
                                    <p:anim calcmode="lin" valueType="num">
                                      <p:cBhvr>
                                        <p:cTn id="29" dur="1000" fill="hold"/>
                                        <p:tgtEl>
                                          <p:spTgt spid="19"/>
                                        </p:tgtEl>
                                        <p:attrNameLst>
                                          <p:attrName>ppt_x</p:attrName>
                                        </p:attrNameLst>
                                      </p:cBhvr>
                                      <p:tavLst>
                                        <p:tav tm="0">
                                          <p:val>
                                            <p:strVal val="#ppt_x"/>
                                          </p:val>
                                        </p:tav>
                                        <p:tav tm="100000">
                                          <p:val>
                                            <p:strVal val="#ppt_x"/>
                                          </p:val>
                                        </p:tav>
                                      </p:tavLst>
                                    </p:anim>
                                    <p:anim calcmode="lin" valueType="num">
                                      <p:cBhvr>
                                        <p:cTn id="30" dur="1000" fill="hold"/>
                                        <p:tgtEl>
                                          <p:spTgt spid="19"/>
                                        </p:tgtEl>
                                        <p:attrNameLst>
                                          <p:attrName>ppt_y</p:attrName>
                                        </p:attrNameLst>
                                      </p:cBhvr>
                                      <p:tavLst>
                                        <p:tav tm="0">
                                          <p:val>
                                            <p:strVal val="#ppt_y+.1"/>
                                          </p:val>
                                        </p:tav>
                                        <p:tav tm="100000">
                                          <p:val>
                                            <p:strVal val="#ppt_y"/>
                                          </p:val>
                                        </p:tav>
                                      </p:tavLst>
                                    </p:anim>
                                  </p:childTnLst>
                                </p:cTn>
                              </p:par>
                            </p:childTnLst>
                          </p:cTn>
                        </p:par>
                        <p:par>
                          <p:cTn id="31" fill="hold">
                            <p:stCondLst>
                              <p:cond delay="3000"/>
                            </p:stCondLst>
                            <p:childTnLst>
                              <p:par>
                                <p:cTn id="32" presetID="42" presetClass="entr" presetSubtype="0" fill="hold" nodeType="afterEffect">
                                  <p:stCondLst>
                                    <p:cond delay="0"/>
                                  </p:stCondLst>
                                  <p:childTnLst>
                                    <p:set>
                                      <p:cBhvr>
                                        <p:cTn id="33" dur="1" fill="hold">
                                          <p:stCondLst>
                                            <p:cond delay="0"/>
                                          </p:stCondLst>
                                        </p:cTn>
                                        <p:tgtEl>
                                          <p:spTgt spid="44"/>
                                        </p:tgtEl>
                                        <p:attrNameLst>
                                          <p:attrName>style.visibility</p:attrName>
                                        </p:attrNameLst>
                                      </p:cBhvr>
                                      <p:to>
                                        <p:strVal val="visible"/>
                                      </p:to>
                                    </p:set>
                                    <p:animEffect transition="in" filter="fade">
                                      <p:cBhvr>
                                        <p:cTn id="34" dur="1000"/>
                                        <p:tgtEl>
                                          <p:spTgt spid="44"/>
                                        </p:tgtEl>
                                      </p:cBhvr>
                                    </p:animEffect>
                                    <p:anim calcmode="lin" valueType="num">
                                      <p:cBhvr>
                                        <p:cTn id="35" dur="1000" fill="hold"/>
                                        <p:tgtEl>
                                          <p:spTgt spid="44"/>
                                        </p:tgtEl>
                                        <p:attrNameLst>
                                          <p:attrName>ppt_x</p:attrName>
                                        </p:attrNameLst>
                                      </p:cBhvr>
                                      <p:tavLst>
                                        <p:tav tm="0">
                                          <p:val>
                                            <p:strVal val="#ppt_x"/>
                                          </p:val>
                                        </p:tav>
                                        <p:tav tm="100000">
                                          <p:val>
                                            <p:strVal val="#ppt_x"/>
                                          </p:val>
                                        </p:tav>
                                      </p:tavLst>
                                    </p:anim>
                                    <p:anim calcmode="lin" valueType="num">
                                      <p:cBhvr>
                                        <p:cTn id="36" dur="1000" fill="hold"/>
                                        <p:tgtEl>
                                          <p:spTgt spid="44"/>
                                        </p:tgtEl>
                                        <p:attrNameLst>
                                          <p:attrName>ppt_y</p:attrName>
                                        </p:attrNameLst>
                                      </p:cBhvr>
                                      <p:tavLst>
                                        <p:tav tm="0">
                                          <p:val>
                                            <p:strVal val="#ppt_y+.1"/>
                                          </p:val>
                                        </p:tav>
                                        <p:tav tm="100000">
                                          <p:val>
                                            <p:strVal val="#ppt_y"/>
                                          </p:val>
                                        </p:tav>
                                      </p:tavLst>
                                    </p:anim>
                                  </p:childTnLst>
                                </p:cTn>
                              </p:par>
                              <p:par>
                                <p:cTn id="37" presetID="10" presetClass="entr" presetSubtype="0" fill="hold" grpId="0" nodeType="withEffect">
                                  <p:stCondLst>
                                    <p:cond delay="0"/>
                                  </p:stCondLst>
                                  <p:childTnLst>
                                    <p:set>
                                      <p:cBhvr>
                                        <p:cTn id="38" dur="1" fill="hold">
                                          <p:stCondLst>
                                            <p:cond delay="0"/>
                                          </p:stCondLst>
                                        </p:cTn>
                                        <p:tgtEl>
                                          <p:spTgt spid="76"/>
                                        </p:tgtEl>
                                        <p:attrNameLst>
                                          <p:attrName>style.visibility</p:attrName>
                                        </p:attrNameLst>
                                      </p:cBhvr>
                                      <p:to>
                                        <p:strVal val="visible"/>
                                      </p:to>
                                    </p:set>
                                    <p:animEffect transition="in" filter="fade">
                                      <p:cBhvr>
                                        <p:cTn id="39" dur="750"/>
                                        <p:tgtEl>
                                          <p:spTgt spid="76"/>
                                        </p:tgtEl>
                                      </p:cBhvr>
                                    </p:animEffect>
                                  </p:childTnLst>
                                </p:cTn>
                              </p:par>
                              <p:par>
                                <p:cTn id="40" presetID="42" presetClass="entr" presetSubtype="0" fill="hold" nodeType="with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fade">
                                      <p:cBhvr>
                                        <p:cTn id="42" dur="1000"/>
                                        <p:tgtEl>
                                          <p:spTgt spid="4"/>
                                        </p:tgtEl>
                                      </p:cBhvr>
                                    </p:animEffect>
                                    <p:anim calcmode="lin" valueType="num">
                                      <p:cBhvr>
                                        <p:cTn id="43" dur="1000" fill="hold"/>
                                        <p:tgtEl>
                                          <p:spTgt spid="4"/>
                                        </p:tgtEl>
                                        <p:attrNameLst>
                                          <p:attrName>ppt_x</p:attrName>
                                        </p:attrNameLst>
                                      </p:cBhvr>
                                      <p:tavLst>
                                        <p:tav tm="0">
                                          <p:val>
                                            <p:strVal val="#ppt_x"/>
                                          </p:val>
                                        </p:tav>
                                        <p:tav tm="100000">
                                          <p:val>
                                            <p:strVal val="#ppt_x"/>
                                          </p:val>
                                        </p:tav>
                                      </p:tavLst>
                                    </p:anim>
                                    <p:anim calcmode="lin" valueType="num">
                                      <p:cBhvr>
                                        <p:cTn id="44" dur="1000" fill="hold"/>
                                        <p:tgtEl>
                                          <p:spTgt spid="4"/>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3"/>
                                        </p:tgtEl>
                                        <p:attrNameLst>
                                          <p:attrName>style.visibility</p:attrName>
                                        </p:attrNameLst>
                                      </p:cBhvr>
                                      <p:to>
                                        <p:strVal val="visible"/>
                                      </p:to>
                                    </p:set>
                                    <p:animEffect transition="in" filter="fade">
                                      <p:cBhvr>
                                        <p:cTn id="47" dur="1000"/>
                                        <p:tgtEl>
                                          <p:spTgt spid="3"/>
                                        </p:tgtEl>
                                      </p:cBhvr>
                                    </p:animEffect>
                                    <p:anim calcmode="lin" valueType="num">
                                      <p:cBhvr>
                                        <p:cTn id="48" dur="1000" fill="hold"/>
                                        <p:tgtEl>
                                          <p:spTgt spid="3"/>
                                        </p:tgtEl>
                                        <p:attrNameLst>
                                          <p:attrName>ppt_x</p:attrName>
                                        </p:attrNameLst>
                                      </p:cBhvr>
                                      <p:tavLst>
                                        <p:tav tm="0">
                                          <p:val>
                                            <p:strVal val="#ppt_x"/>
                                          </p:val>
                                        </p:tav>
                                        <p:tav tm="100000">
                                          <p:val>
                                            <p:strVal val="#ppt_x"/>
                                          </p:val>
                                        </p:tav>
                                      </p:tavLst>
                                    </p:anim>
                                    <p:anim calcmode="lin" valueType="num">
                                      <p:cBhvr>
                                        <p:cTn id="49" dur="1000" fill="hold"/>
                                        <p:tgtEl>
                                          <p:spTgt spid="3"/>
                                        </p:tgtEl>
                                        <p:attrNameLst>
                                          <p:attrName>ppt_y</p:attrName>
                                        </p:attrNameLst>
                                      </p:cBhvr>
                                      <p:tavLst>
                                        <p:tav tm="0">
                                          <p:val>
                                            <p:strVal val="#ppt_y+.1"/>
                                          </p:val>
                                        </p:tav>
                                        <p:tav tm="100000">
                                          <p:val>
                                            <p:strVal val="#ppt_y"/>
                                          </p:val>
                                        </p:tav>
                                      </p:tavLst>
                                    </p:anim>
                                  </p:childTnLst>
                                </p:cTn>
                              </p:par>
                            </p:childTnLst>
                          </p:cTn>
                        </p:par>
                        <p:par>
                          <p:cTn id="50" fill="hold">
                            <p:stCondLst>
                              <p:cond delay="4000"/>
                            </p:stCondLst>
                            <p:childTnLst>
                              <p:par>
                                <p:cTn id="51" presetID="42" presetClass="entr" presetSubtype="0" fill="hold" nodeType="afterEffect">
                                  <p:stCondLst>
                                    <p:cond delay="0"/>
                                  </p:stCondLst>
                                  <p:childTnLst>
                                    <p:set>
                                      <p:cBhvr>
                                        <p:cTn id="52" dur="1" fill="hold">
                                          <p:stCondLst>
                                            <p:cond delay="0"/>
                                          </p:stCondLst>
                                        </p:cTn>
                                        <p:tgtEl>
                                          <p:spTgt spid="25"/>
                                        </p:tgtEl>
                                        <p:attrNameLst>
                                          <p:attrName>style.visibility</p:attrName>
                                        </p:attrNameLst>
                                      </p:cBhvr>
                                      <p:to>
                                        <p:strVal val="visible"/>
                                      </p:to>
                                    </p:set>
                                    <p:animEffect transition="in" filter="fade">
                                      <p:cBhvr>
                                        <p:cTn id="53" dur="1000"/>
                                        <p:tgtEl>
                                          <p:spTgt spid="25"/>
                                        </p:tgtEl>
                                      </p:cBhvr>
                                    </p:animEffect>
                                    <p:anim calcmode="lin" valueType="num">
                                      <p:cBhvr>
                                        <p:cTn id="54" dur="1000" fill="hold"/>
                                        <p:tgtEl>
                                          <p:spTgt spid="25"/>
                                        </p:tgtEl>
                                        <p:attrNameLst>
                                          <p:attrName>ppt_x</p:attrName>
                                        </p:attrNameLst>
                                      </p:cBhvr>
                                      <p:tavLst>
                                        <p:tav tm="0">
                                          <p:val>
                                            <p:strVal val="#ppt_x"/>
                                          </p:val>
                                        </p:tav>
                                        <p:tav tm="100000">
                                          <p:val>
                                            <p:strVal val="#ppt_x"/>
                                          </p:val>
                                        </p:tav>
                                      </p:tavLst>
                                    </p:anim>
                                    <p:anim calcmode="lin" valueType="num">
                                      <p:cBhvr>
                                        <p:cTn id="55" dur="1000" fill="hold"/>
                                        <p:tgtEl>
                                          <p:spTgt spid="25"/>
                                        </p:tgtEl>
                                        <p:attrNameLst>
                                          <p:attrName>ppt_y</p:attrName>
                                        </p:attrNameLst>
                                      </p:cBhvr>
                                      <p:tavLst>
                                        <p:tav tm="0">
                                          <p:val>
                                            <p:strVal val="#ppt_y+.1"/>
                                          </p:val>
                                        </p:tav>
                                        <p:tav tm="100000">
                                          <p:val>
                                            <p:strVal val="#ppt_y"/>
                                          </p:val>
                                        </p:tav>
                                      </p:tavLst>
                                    </p:anim>
                                  </p:childTnLst>
                                </p:cTn>
                              </p:par>
                              <p:par>
                                <p:cTn id="56" presetID="42" presetClass="entr" presetSubtype="0" fill="hold" nodeType="withEffect">
                                  <p:stCondLst>
                                    <p:cond delay="500"/>
                                  </p:stCondLst>
                                  <p:childTnLst>
                                    <p:set>
                                      <p:cBhvr>
                                        <p:cTn id="57" dur="1" fill="hold">
                                          <p:stCondLst>
                                            <p:cond delay="0"/>
                                          </p:stCondLst>
                                        </p:cTn>
                                        <p:tgtEl>
                                          <p:spTgt spid="14"/>
                                        </p:tgtEl>
                                        <p:attrNameLst>
                                          <p:attrName>style.visibility</p:attrName>
                                        </p:attrNameLst>
                                      </p:cBhvr>
                                      <p:to>
                                        <p:strVal val="visible"/>
                                      </p:to>
                                    </p:set>
                                    <p:animEffect transition="in" filter="fade">
                                      <p:cBhvr>
                                        <p:cTn id="58" dur="1000"/>
                                        <p:tgtEl>
                                          <p:spTgt spid="14"/>
                                        </p:tgtEl>
                                      </p:cBhvr>
                                    </p:animEffect>
                                    <p:anim calcmode="lin" valueType="num">
                                      <p:cBhvr>
                                        <p:cTn id="59" dur="1000" fill="hold"/>
                                        <p:tgtEl>
                                          <p:spTgt spid="14"/>
                                        </p:tgtEl>
                                        <p:attrNameLst>
                                          <p:attrName>ppt_x</p:attrName>
                                        </p:attrNameLst>
                                      </p:cBhvr>
                                      <p:tavLst>
                                        <p:tav tm="0">
                                          <p:val>
                                            <p:strVal val="#ppt_x"/>
                                          </p:val>
                                        </p:tav>
                                        <p:tav tm="100000">
                                          <p:val>
                                            <p:strVal val="#ppt_x"/>
                                          </p:val>
                                        </p:tav>
                                      </p:tavLst>
                                    </p:anim>
                                    <p:anim calcmode="lin" valueType="num">
                                      <p:cBhvr>
                                        <p:cTn id="60" dur="1000" fill="hold"/>
                                        <p:tgtEl>
                                          <p:spTgt spid="14"/>
                                        </p:tgtEl>
                                        <p:attrNameLst>
                                          <p:attrName>ppt_y</p:attrName>
                                        </p:attrNameLst>
                                      </p:cBhvr>
                                      <p:tavLst>
                                        <p:tav tm="0">
                                          <p:val>
                                            <p:strVal val="#ppt_y+.1"/>
                                          </p:val>
                                        </p:tav>
                                        <p:tav tm="100000">
                                          <p:val>
                                            <p:strVal val="#ppt_y"/>
                                          </p:val>
                                        </p:tav>
                                      </p:tavLst>
                                    </p:anim>
                                  </p:childTnLst>
                                </p:cTn>
                              </p:par>
                              <p:par>
                                <p:cTn id="61" presetID="42" presetClass="entr" presetSubtype="0" fill="hold" nodeType="withEffect">
                                  <p:stCondLst>
                                    <p:cond delay="250"/>
                                  </p:stCondLst>
                                  <p:childTnLst>
                                    <p:set>
                                      <p:cBhvr>
                                        <p:cTn id="62" dur="1" fill="hold">
                                          <p:stCondLst>
                                            <p:cond delay="0"/>
                                          </p:stCondLst>
                                        </p:cTn>
                                        <p:tgtEl>
                                          <p:spTgt spid="32"/>
                                        </p:tgtEl>
                                        <p:attrNameLst>
                                          <p:attrName>style.visibility</p:attrName>
                                        </p:attrNameLst>
                                      </p:cBhvr>
                                      <p:to>
                                        <p:strVal val="visible"/>
                                      </p:to>
                                    </p:set>
                                    <p:animEffect transition="in" filter="fade">
                                      <p:cBhvr>
                                        <p:cTn id="63" dur="1000"/>
                                        <p:tgtEl>
                                          <p:spTgt spid="32"/>
                                        </p:tgtEl>
                                      </p:cBhvr>
                                    </p:animEffect>
                                    <p:anim calcmode="lin" valueType="num">
                                      <p:cBhvr>
                                        <p:cTn id="64" dur="1000" fill="hold"/>
                                        <p:tgtEl>
                                          <p:spTgt spid="32"/>
                                        </p:tgtEl>
                                        <p:attrNameLst>
                                          <p:attrName>ppt_x</p:attrName>
                                        </p:attrNameLst>
                                      </p:cBhvr>
                                      <p:tavLst>
                                        <p:tav tm="0">
                                          <p:val>
                                            <p:strVal val="#ppt_x"/>
                                          </p:val>
                                        </p:tav>
                                        <p:tav tm="100000">
                                          <p:val>
                                            <p:strVal val="#ppt_x"/>
                                          </p:val>
                                        </p:tav>
                                      </p:tavLst>
                                    </p:anim>
                                    <p:anim calcmode="lin" valueType="num">
                                      <p:cBhvr>
                                        <p:cTn id="65" dur="1000" fill="hold"/>
                                        <p:tgtEl>
                                          <p:spTgt spid="32"/>
                                        </p:tgtEl>
                                        <p:attrNameLst>
                                          <p:attrName>ppt_y</p:attrName>
                                        </p:attrNameLst>
                                      </p:cBhvr>
                                      <p:tavLst>
                                        <p:tav tm="0">
                                          <p:val>
                                            <p:strVal val="#ppt_y+.1"/>
                                          </p:val>
                                        </p:tav>
                                        <p:tav tm="100000">
                                          <p:val>
                                            <p:strVal val="#ppt_y"/>
                                          </p:val>
                                        </p:tav>
                                      </p:tavLst>
                                    </p:anim>
                                  </p:childTnLst>
                                </p:cTn>
                              </p:par>
                            </p:childTnLst>
                          </p:cTn>
                        </p:par>
                        <p:par>
                          <p:cTn id="66" fill="hold">
                            <p:stCondLst>
                              <p:cond delay="5500"/>
                            </p:stCondLst>
                            <p:childTnLst>
                              <p:par>
                                <p:cTn id="67" presetID="42" presetClass="entr" presetSubtype="0" fill="hold" nodeType="afterEffect">
                                  <p:stCondLst>
                                    <p:cond delay="0"/>
                                  </p:stCondLst>
                                  <p:childTnLst>
                                    <p:set>
                                      <p:cBhvr>
                                        <p:cTn id="68" dur="1" fill="hold">
                                          <p:stCondLst>
                                            <p:cond delay="0"/>
                                          </p:stCondLst>
                                        </p:cTn>
                                        <p:tgtEl>
                                          <p:spTgt spid="97"/>
                                        </p:tgtEl>
                                        <p:attrNameLst>
                                          <p:attrName>style.visibility</p:attrName>
                                        </p:attrNameLst>
                                      </p:cBhvr>
                                      <p:to>
                                        <p:strVal val="visible"/>
                                      </p:to>
                                    </p:set>
                                    <p:animEffect transition="in" filter="fade">
                                      <p:cBhvr>
                                        <p:cTn id="69" dur="1000"/>
                                        <p:tgtEl>
                                          <p:spTgt spid="97"/>
                                        </p:tgtEl>
                                      </p:cBhvr>
                                    </p:animEffect>
                                    <p:anim calcmode="lin" valueType="num">
                                      <p:cBhvr>
                                        <p:cTn id="70" dur="1000" fill="hold"/>
                                        <p:tgtEl>
                                          <p:spTgt spid="97"/>
                                        </p:tgtEl>
                                        <p:attrNameLst>
                                          <p:attrName>ppt_x</p:attrName>
                                        </p:attrNameLst>
                                      </p:cBhvr>
                                      <p:tavLst>
                                        <p:tav tm="0">
                                          <p:val>
                                            <p:strVal val="#ppt_x"/>
                                          </p:val>
                                        </p:tav>
                                        <p:tav tm="100000">
                                          <p:val>
                                            <p:strVal val="#ppt_x"/>
                                          </p:val>
                                        </p:tav>
                                      </p:tavLst>
                                    </p:anim>
                                    <p:anim calcmode="lin" valueType="num">
                                      <p:cBhvr>
                                        <p:cTn id="71" dur="1000" fill="hold"/>
                                        <p:tgtEl>
                                          <p:spTgt spid="97"/>
                                        </p:tgtEl>
                                        <p:attrNameLst>
                                          <p:attrName>ppt_y</p:attrName>
                                        </p:attrNameLst>
                                      </p:cBhvr>
                                      <p:tavLst>
                                        <p:tav tm="0">
                                          <p:val>
                                            <p:strVal val="#ppt_y+.1"/>
                                          </p:val>
                                        </p:tav>
                                        <p:tav tm="100000">
                                          <p:val>
                                            <p:strVal val="#ppt_y"/>
                                          </p:val>
                                        </p:tav>
                                      </p:tavLst>
                                    </p:anim>
                                  </p:childTnLst>
                                </p:cTn>
                              </p:par>
                              <p:par>
                                <p:cTn id="72" presetID="42" presetClass="entr" presetSubtype="0" fill="hold" nodeType="withEffect">
                                  <p:stCondLst>
                                    <p:cond delay="0"/>
                                  </p:stCondLst>
                                  <p:childTnLst>
                                    <p:set>
                                      <p:cBhvr>
                                        <p:cTn id="73" dur="1" fill="hold">
                                          <p:stCondLst>
                                            <p:cond delay="0"/>
                                          </p:stCondLst>
                                        </p:cTn>
                                        <p:tgtEl>
                                          <p:spTgt spid="98"/>
                                        </p:tgtEl>
                                        <p:attrNameLst>
                                          <p:attrName>style.visibility</p:attrName>
                                        </p:attrNameLst>
                                      </p:cBhvr>
                                      <p:to>
                                        <p:strVal val="visible"/>
                                      </p:to>
                                    </p:set>
                                    <p:animEffect transition="in" filter="fade">
                                      <p:cBhvr>
                                        <p:cTn id="74" dur="1000"/>
                                        <p:tgtEl>
                                          <p:spTgt spid="98"/>
                                        </p:tgtEl>
                                      </p:cBhvr>
                                    </p:animEffect>
                                    <p:anim calcmode="lin" valueType="num">
                                      <p:cBhvr>
                                        <p:cTn id="75" dur="1000" fill="hold"/>
                                        <p:tgtEl>
                                          <p:spTgt spid="98"/>
                                        </p:tgtEl>
                                        <p:attrNameLst>
                                          <p:attrName>ppt_x</p:attrName>
                                        </p:attrNameLst>
                                      </p:cBhvr>
                                      <p:tavLst>
                                        <p:tav tm="0">
                                          <p:val>
                                            <p:strVal val="#ppt_x"/>
                                          </p:val>
                                        </p:tav>
                                        <p:tav tm="100000">
                                          <p:val>
                                            <p:strVal val="#ppt_x"/>
                                          </p:val>
                                        </p:tav>
                                      </p:tavLst>
                                    </p:anim>
                                    <p:anim calcmode="lin" valueType="num">
                                      <p:cBhvr>
                                        <p:cTn id="76" dur="1000" fill="hold"/>
                                        <p:tgtEl>
                                          <p:spTgt spid="98"/>
                                        </p:tgtEl>
                                        <p:attrNameLst>
                                          <p:attrName>ppt_y</p:attrName>
                                        </p:attrNameLst>
                                      </p:cBhvr>
                                      <p:tavLst>
                                        <p:tav tm="0">
                                          <p:val>
                                            <p:strVal val="#ppt_y+.1"/>
                                          </p:val>
                                        </p:tav>
                                        <p:tav tm="100000">
                                          <p:val>
                                            <p:strVal val="#ppt_y"/>
                                          </p:val>
                                        </p:tav>
                                      </p:tavLst>
                                    </p:anim>
                                  </p:childTnLst>
                                </p:cTn>
                              </p:par>
                              <p:par>
                                <p:cTn id="77" presetID="10" presetClass="entr" presetSubtype="0" fill="hold" grpId="0" nodeType="withEffect">
                                  <p:stCondLst>
                                    <p:cond delay="0"/>
                                  </p:stCondLst>
                                  <p:childTnLst>
                                    <p:set>
                                      <p:cBhvr>
                                        <p:cTn id="78" dur="1" fill="hold">
                                          <p:stCondLst>
                                            <p:cond delay="0"/>
                                          </p:stCondLst>
                                        </p:cTn>
                                        <p:tgtEl>
                                          <p:spTgt spid="67"/>
                                        </p:tgtEl>
                                        <p:attrNameLst>
                                          <p:attrName>style.visibility</p:attrName>
                                        </p:attrNameLst>
                                      </p:cBhvr>
                                      <p:to>
                                        <p:strVal val="visible"/>
                                      </p:to>
                                    </p:set>
                                    <p:animEffect transition="in" filter="fade">
                                      <p:cBhvr>
                                        <p:cTn id="79" dur="750"/>
                                        <p:tgtEl>
                                          <p:spTgt spid="67"/>
                                        </p:tgtEl>
                                      </p:cBhvr>
                                    </p:animEffect>
                                  </p:childTnLst>
                                </p:cTn>
                              </p:par>
                              <p:par>
                                <p:cTn id="80" presetID="22" presetClass="entr" presetSubtype="4" fill="hold" nodeType="withEffect">
                                  <p:stCondLst>
                                    <p:cond delay="0"/>
                                  </p:stCondLst>
                                  <p:childTnLst>
                                    <p:set>
                                      <p:cBhvr>
                                        <p:cTn id="81" dur="1" fill="hold">
                                          <p:stCondLst>
                                            <p:cond delay="0"/>
                                          </p:stCondLst>
                                        </p:cTn>
                                        <p:tgtEl>
                                          <p:spTgt spid="87"/>
                                        </p:tgtEl>
                                        <p:attrNameLst>
                                          <p:attrName>style.visibility</p:attrName>
                                        </p:attrNameLst>
                                      </p:cBhvr>
                                      <p:to>
                                        <p:strVal val="visible"/>
                                      </p:to>
                                    </p:set>
                                    <p:animEffect transition="in" filter="wipe(down)">
                                      <p:cBhvr>
                                        <p:cTn id="82" dur="1000"/>
                                        <p:tgtEl>
                                          <p:spTgt spid="87"/>
                                        </p:tgtEl>
                                      </p:cBhvr>
                                    </p:animEffect>
                                  </p:childTnLst>
                                </p:cTn>
                              </p:par>
                              <p:par>
                                <p:cTn id="83" presetID="10" presetClass="entr" presetSubtype="0" fill="hold" nodeType="withEffect">
                                  <p:stCondLst>
                                    <p:cond delay="0"/>
                                  </p:stCondLst>
                                  <p:childTnLst>
                                    <p:set>
                                      <p:cBhvr>
                                        <p:cTn id="84" dur="1" fill="hold">
                                          <p:stCondLst>
                                            <p:cond delay="0"/>
                                          </p:stCondLst>
                                        </p:cTn>
                                        <p:tgtEl>
                                          <p:spTgt spid="85"/>
                                        </p:tgtEl>
                                        <p:attrNameLst>
                                          <p:attrName>style.visibility</p:attrName>
                                        </p:attrNameLst>
                                      </p:cBhvr>
                                      <p:to>
                                        <p:strVal val="visible"/>
                                      </p:to>
                                    </p:set>
                                    <p:animEffect transition="in" filter="fade">
                                      <p:cBhvr>
                                        <p:cTn id="85" dur="750"/>
                                        <p:tgtEl>
                                          <p:spTgt spid="85"/>
                                        </p:tgtEl>
                                      </p:cBhvr>
                                    </p:animEffect>
                                  </p:childTnLst>
                                </p:cTn>
                              </p:par>
                              <p:par>
                                <p:cTn id="86" presetID="10" presetClass="entr" presetSubtype="0" fill="hold" nodeType="withEffect">
                                  <p:stCondLst>
                                    <p:cond delay="0"/>
                                  </p:stCondLst>
                                  <p:childTnLst>
                                    <p:set>
                                      <p:cBhvr>
                                        <p:cTn id="87" dur="1" fill="hold">
                                          <p:stCondLst>
                                            <p:cond delay="0"/>
                                          </p:stCondLst>
                                        </p:cTn>
                                        <p:tgtEl>
                                          <p:spTgt spid="90"/>
                                        </p:tgtEl>
                                        <p:attrNameLst>
                                          <p:attrName>style.visibility</p:attrName>
                                        </p:attrNameLst>
                                      </p:cBhvr>
                                      <p:to>
                                        <p:strVal val="visible"/>
                                      </p:to>
                                    </p:set>
                                    <p:animEffect transition="in" filter="fade">
                                      <p:cBhvr>
                                        <p:cTn id="88" dur="750"/>
                                        <p:tgtEl>
                                          <p:spTgt spid="90"/>
                                        </p:tgtEl>
                                      </p:cBhvr>
                                    </p:animEffect>
                                  </p:childTnLst>
                                </p:cTn>
                              </p:par>
                              <p:par>
                                <p:cTn id="89" presetID="10" presetClass="entr" presetSubtype="0" fill="hold" nodeType="withEffect">
                                  <p:stCondLst>
                                    <p:cond delay="0"/>
                                  </p:stCondLst>
                                  <p:childTnLst>
                                    <p:set>
                                      <p:cBhvr>
                                        <p:cTn id="90" dur="1" fill="hold">
                                          <p:stCondLst>
                                            <p:cond delay="0"/>
                                          </p:stCondLst>
                                        </p:cTn>
                                        <p:tgtEl>
                                          <p:spTgt spid="100"/>
                                        </p:tgtEl>
                                        <p:attrNameLst>
                                          <p:attrName>style.visibility</p:attrName>
                                        </p:attrNameLst>
                                      </p:cBhvr>
                                      <p:to>
                                        <p:strVal val="visible"/>
                                      </p:to>
                                    </p:set>
                                    <p:animEffect transition="in" filter="fade">
                                      <p:cBhvr>
                                        <p:cTn id="91" dur="750"/>
                                        <p:tgtEl>
                                          <p:spTgt spid="100"/>
                                        </p:tgtEl>
                                      </p:cBhvr>
                                    </p:animEffect>
                                  </p:childTnLst>
                                </p:cTn>
                              </p:par>
                              <p:par>
                                <p:cTn id="92" presetID="42" presetClass="entr" presetSubtype="0" fill="hold" nodeType="withEffect">
                                  <p:stCondLst>
                                    <p:cond delay="0"/>
                                  </p:stCondLst>
                                  <p:childTnLst>
                                    <p:set>
                                      <p:cBhvr>
                                        <p:cTn id="93" dur="1" fill="hold">
                                          <p:stCondLst>
                                            <p:cond delay="0"/>
                                          </p:stCondLst>
                                        </p:cTn>
                                        <p:tgtEl>
                                          <p:spTgt spid="6"/>
                                        </p:tgtEl>
                                        <p:attrNameLst>
                                          <p:attrName>style.visibility</p:attrName>
                                        </p:attrNameLst>
                                      </p:cBhvr>
                                      <p:to>
                                        <p:strVal val="visible"/>
                                      </p:to>
                                    </p:set>
                                    <p:animEffect transition="in" filter="fade">
                                      <p:cBhvr>
                                        <p:cTn id="94" dur="1000"/>
                                        <p:tgtEl>
                                          <p:spTgt spid="6"/>
                                        </p:tgtEl>
                                      </p:cBhvr>
                                    </p:animEffect>
                                    <p:anim calcmode="lin" valueType="num">
                                      <p:cBhvr>
                                        <p:cTn id="95" dur="1000" fill="hold"/>
                                        <p:tgtEl>
                                          <p:spTgt spid="6"/>
                                        </p:tgtEl>
                                        <p:attrNameLst>
                                          <p:attrName>ppt_x</p:attrName>
                                        </p:attrNameLst>
                                      </p:cBhvr>
                                      <p:tavLst>
                                        <p:tav tm="0">
                                          <p:val>
                                            <p:strVal val="#ppt_x"/>
                                          </p:val>
                                        </p:tav>
                                        <p:tav tm="100000">
                                          <p:val>
                                            <p:strVal val="#ppt_x"/>
                                          </p:val>
                                        </p:tav>
                                      </p:tavLst>
                                    </p:anim>
                                    <p:anim calcmode="lin" valueType="num">
                                      <p:cBhvr>
                                        <p:cTn id="9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animBg="1"/>
      <p:bldP spid="6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145F2327-BDA2-4748-83B8-231B6B2B3F4A}"/>
              </a:ext>
            </a:extLst>
          </p:cNvPr>
          <p:cNvSpPr>
            <a:spLocks noGrp="1"/>
          </p:cNvSpPr>
          <p:nvPr>
            <p:ph type="body" sz="quarter" idx="19"/>
          </p:nvPr>
        </p:nvSpPr>
        <p:spPr/>
        <p:txBody>
          <a:bodyPr/>
          <a:lstStyle/>
          <a:p>
            <a:r>
              <a:rPr lang="nl-NL" dirty="0"/>
              <a:t>WAAROM LUCANET?</a:t>
            </a:r>
          </a:p>
        </p:txBody>
      </p:sp>
      <p:pic>
        <p:nvPicPr>
          <p:cNvPr id="3" name="Afbeelding 2">
            <a:extLst>
              <a:ext uri="{FF2B5EF4-FFF2-40B4-BE49-F238E27FC236}">
                <a16:creationId xmlns:a16="http://schemas.microsoft.com/office/drawing/2014/main" id="{DC366FD5-AE59-4B63-A3F6-D7B59C7FC48B}"/>
              </a:ext>
            </a:extLst>
          </p:cNvPr>
          <p:cNvPicPr>
            <a:picLocks noChangeAspect="1"/>
          </p:cNvPicPr>
          <p:nvPr/>
        </p:nvPicPr>
        <p:blipFill>
          <a:blip r:embed="rId2"/>
          <a:stretch>
            <a:fillRect/>
          </a:stretch>
        </p:blipFill>
        <p:spPr>
          <a:xfrm>
            <a:off x="4518479" y="1956182"/>
            <a:ext cx="3155041" cy="2945636"/>
          </a:xfrm>
          <a:prstGeom prst="rect">
            <a:avLst/>
          </a:prstGeom>
        </p:spPr>
      </p:pic>
      <p:sp>
        <p:nvSpPr>
          <p:cNvPr id="6" name="Tijdelijke aanduiding voor tekst 3">
            <a:extLst>
              <a:ext uri="{FF2B5EF4-FFF2-40B4-BE49-F238E27FC236}">
                <a16:creationId xmlns:a16="http://schemas.microsoft.com/office/drawing/2014/main" id="{2D63E7A5-407C-4D60-A2A8-C5CADD76D83E}"/>
              </a:ext>
            </a:extLst>
          </p:cNvPr>
          <p:cNvSpPr txBox="1">
            <a:spLocks/>
          </p:cNvSpPr>
          <p:nvPr/>
        </p:nvSpPr>
        <p:spPr>
          <a:xfrm>
            <a:off x="720712" y="1268759"/>
            <a:ext cx="3456000" cy="2301755"/>
          </a:xfrm>
          <a:prstGeom prst="rect">
            <a:avLst/>
          </a:prstGeom>
        </p:spPr>
        <p:txBody>
          <a:bodyPr/>
          <a:lstStyle>
            <a:lvl1pPr marL="228600" indent="-228600" algn="l" defTabSz="914400" rtl="0" eaLnBrk="1" latinLnBrk="0" hangingPunct="1">
              <a:lnSpc>
                <a:spcPct val="90000"/>
              </a:lnSpc>
              <a:spcBef>
                <a:spcPts val="1000"/>
              </a:spcBef>
              <a:buFont typeface="Open Sans" panose="020B0606030504020204" pitchFamily="34" charset="0"/>
              <a:buChar char="•"/>
              <a:defRPr sz="2800" kern="120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Open Sans" panose="020B0606030504020204" pitchFamily="34" charset="0"/>
              <a:buChar char="•"/>
              <a:defRPr sz="2400" kern="1200">
                <a:solidFill>
                  <a:schemeClr val="accent1"/>
                </a:solidFill>
                <a:latin typeface="+mn-lt"/>
                <a:ea typeface="+mn-ea"/>
                <a:cs typeface="+mn-cs"/>
              </a:defRPr>
            </a:lvl2pPr>
            <a:lvl3pPr marL="1143000" indent="-228600" algn="l" defTabSz="914400" rtl="0" eaLnBrk="1" latinLnBrk="0" hangingPunct="1">
              <a:lnSpc>
                <a:spcPct val="90000"/>
              </a:lnSpc>
              <a:spcBef>
                <a:spcPts val="500"/>
              </a:spcBef>
              <a:buFont typeface="Open Sans" panose="020B0606030504020204" pitchFamily="34" charset="0"/>
              <a:buChar char="•"/>
              <a:defRPr sz="2000" kern="1200">
                <a:solidFill>
                  <a:schemeClr val="accent1"/>
                </a:solidFill>
                <a:latin typeface="+mn-lt"/>
                <a:ea typeface="+mn-ea"/>
                <a:cs typeface="+mn-cs"/>
              </a:defRPr>
            </a:lvl3pPr>
            <a:lvl4pPr marL="1600200" indent="-228600" algn="l" defTabSz="914400" rtl="0" eaLnBrk="1" latinLnBrk="0" hangingPunct="1">
              <a:lnSpc>
                <a:spcPct val="90000"/>
              </a:lnSpc>
              <a:spcBef>
                <a:spcPts val="500"/>
              </a:spcBef>
              <a:buFont typeface="Open Sans" panose="020B0606030504020204" pitchFamily="34" charset="0"/>
              <a:buChar char="•"/>
              <a:defRPr sz="1800" kern="1200">
                <a:solidFill>
                  <a:schemeClr val="accent1"/>
                </a:solidFill>
                <a:latin typeface="+mn-lt"/>
                <a:ea typeface="+mn-ea"/>
                <a:cs typeface="+mn-cs"/>
              </a:defRPr>
            </a:lvl4pPr>
            <a:lvl5pPr marL="2057400" indent="-228600" algn="l" defTabSz="914400" rtl="0" eaLnBrk="1" latinLnBrk="0" hangingPunct="1">
              <a:lnSpc>
                <a:spcPct val="90000"/>
              </a:lnSpc>
              <a:spcBef>
                <a:spcPts val="500"/>
              </a:spcBef>
              <a:buFont typeface="Open Sans" panose="020B0606030504020204" pitchFamily="34" charset="0"/>
              <a:buChar char="•"/>
              <a:defRPr sz="18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sz="2000" b="1" dirty="0"/>
              <a:t>Tool</a:t>
            </a:r>
          </a:p>
          <a:p>
            <a:pPr marL="285750" indent="-285750">
              <a:buClr>
                <a:schemeClr val="accent2"/>
              </a:buClr>
              <a:buFont typeface="Arial" panose="020B0604020202020204" pitchFamily="34" charset="0"/>
              <a:buChar char="•"/>
            </a:pPr>
            <a:r>
              <a:rPr lang="nl-NL" sz="1600" dirty="0"/>
              <a:t>Flexibel</a:t>
            </a:r>
          </a:p>
          <a:p>
            <a:pPr marL="285750" indent="-285750">
              <a:buClr>
                <a:schemeClr val="accent2"/>
              </a:buClr>
              <a:buFont typeface="Arial" panose="020B0604020202020204" pitchFamily="34" charset="0"/>
              <a:buChar char="•"/>
            </a:pPr>
            <a:r>
              <a:rPr lang="nl-NL" sz="1600" dirty="0"/>
              <a:t>Integratie van alle control processen</a:t>
            </a:r>
          </a:p>
          <a:p>
            <a:pPr marL="285750" indent="-285750">
              <a:buClr>
                <a:schemeClr val="accent2"/>
              </a:buClr>
              <a:buFont typeface="Arial" panose="020B0604020202020204" pitchFamily="34" charset="0"/>
              <a:buChar char="•"/>
            </a:pPr>
            <a:r>
              <a:rPr lang="nl-NL" sz="1600" dirty="0"/>
              <a:t>Financiële logica</a:t>
            </a:r>
          </a:p>
          <a:p>
            <a:pPr marL="285750" indent="-285750">
              <a:buClr>
                <a:schemeClr val="accent2"/>
              </a:buClr>
              <a:buFont typeface="Arial" panose="020B0604020202020204" pitchFamily="34" charset="0"/>
              <a:buChar char="•"/>
            </a:pPr>
            <a:r>
              <a:rPr lang="nl-NL" sz="1600" dirty="0"/>
              <a:t>Organisatie-specifiek in te richten</a:t>
            </a:r>
          </a:p>
          <a:p>
            <a:pPr marL="285750" indent="-285750">
              <a:buClr>
                <a:schemeClr val="accent2"/>
              </a:buClr>
              <a:buFont typeface="Arial" panose="020B0604020202020204" pitchFamily="34" charset="0"/>
              <a:buChar char="•"/>
            </a:pPr>
            <a:r>
              <a:rPr lang="nl-NL" sz="1600" dirty="0"/>
              <a:t>Snel en overzichtelijk</a:t>
            </a:r>
          </a:p>
        </p:txBody>
      </p:sp>
      <p:sp>
        <p:nvSpPr>
          <p:cNvPr id="8" name="Tijdelijke aanduiding voor tekst 3">
            <a:extLst>
              <a:ext uri="{FF2B5EF4-FFF2-40B4-BE49-F238E27FC236}">
                <a16:creationId xmlns:a16="http://schemas.microsoft.com/office/drawing/2014/main" id="{64CB3682-1B78-4558-9CFD-0380DA9C9AE9}"/>
              </a:ext>
            </a:extLst>
          </p:cNvPr>
          <p:cNvSpPr txBox="1">
            <a:spLocks/>
          </p:cNvSpPr>
          <p:nvPr/>
        </p:nvSpPr>
        <p:spPr>
          <a:xfrm>
            <a:off x="720712" y="3750940"/>
            <a:ext cx="3456000" cy="2301755"/>
          </a:xfrm>
          <a:prstGeom prst="rect">
            <a:avLst/>
          </a:prstGeom>
        </p:spPr>
        <p:txBody>
          <a:bodyPr/>
          <a:lstStyle>
            <a:lvl1pPr marL="228600" indent="-228600" algn="l" defTabSz="914400" rtl="0" eaLnBrk="1" latinLnBrk="0" hangingPunct="1">
              <a:lnSpc>
                <a:spcPct val="90000"/>
              </a:lnSpc>
              <a:spcBef>
                <a:spcPts val="1000"/>
              </a:spcBef>
              <a:buFont typeface="Open Sans" panose="020B0606030504020204" pitchFamily="34" charset="0"/>
              <a:buChar char="•"/>
              <a:defRPr sz="2800" kern="120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Open Sans" panose="020B0606030504020204" pitchFamily="34" charset="0"/>
              <a:buChar char="•"/>
              <a:defRPr sz="2400" kern="1200">
                <a:solidFill>
                  <a:schemeClr val="accent1"/>
                </a:solidFill>
                <a:latin typeface="+mn-lt"/>
                <a:ea typeface="+mn-ea"/>
                <a:cs typeface="+mn-cs"/>
              </a:defRPr>
            </a:lvl2pPr>
            <a:lvl3pPr marL="1143000" indent="-228600" algn="l" defTabSz="914400" rtl="0" eaLnBrk="1" latinLnBrk="0" hangingPunct="1">
              <a:lnSpc>
                <a:spcPct val="90000"/>
              </a:lnSpc>
              <a:spcBef>
                <a:spcPts val="500"/>
              </a:spcBef>
              <a:buFont typeface="Open Sans" panose="020B0606030504020204" pitchFamily="34" charset="0"/>
              <a:buChar char="•"/>
              <a:defRPr sz="2000" kern="1200">
                <a:solidFill>
                  <a:schemeClr val="accent1"/>
                </a:solidFill>
                <a:latin typeface="+mn-lt"/>
                <a:ea typeface="+mn-ea"/>
                <a:cs typeface="+mn-cs"/>
              </a:defRPr>
            </a:lvl3pPr>
            <a:lvl4pPr marL="1600200" indent="-228600" algn="l" defTabSz="914400" rtl="0" eaLnBrk="1" latinLnBrk="0" hangingPunct="1">
              <a:lnSpc>
                <a:spcPct val="90000"/>
              </a:lnSpc>
              <a:spcBef>
                <a:spcPts val="500"/>
              </a:spcBef>
              <a:buFont typeface="Open Sans" panose="020B0606030504020204" pitchFamily="34" charset="0"/>
              <a:buChar char="•"/>
              <a:defRPr sz="1800" kern="1200">
                <a:solidFill>
                  <a:schemeClr val="accent1"/>
                </a:solidFill>
                <a:latin typeface="+mn-lt"/>
                <a:ea typeface="+mn-ea"/>
                <a:cs typeface="+mn-cs"/>
              </a:defRPr>
            </a:lvl4pPr>
            <a:lvl5pPr marL="2057400" indent="-228600" algn="l" defTabSz="914400" rtl="0" eaLnBrk="1" latinLnBrk="0" hangingPunct="1">
              <a:lnSpc>
                <a:spcPct val="90000"/>
              </a:lnSpc>
              <a:spcBef>
                <a:spcPts val="500"/>
              </a:spcBef>
              <a:buFont typeface="Open Sans" panose="020B0606030504020204" pitchFamily="34" charset="0"/>
              <a:buChar char="•"/>
              <a:defRPr sz="18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sz="2000" b="1" dirty="0"/>
              <a:t>Beheer</a:t>
            </a:r>
          </a:p>
          <a:p>
            <a:pPr marL="285750" indent="-285750">
              <a:buClr>
                <a:schemeClr val="accent2"/>
              </a:buClr>
              <a:buFont typeface="Arial" panose="020B0604020202020204" pitchFamily="34" charset="0"/>
              <a:buChar char="•"/>
            </a:pPr>
            <a:r>
              <a:rPr lang="nl-NL" sz="1600" dirty="0"/>
              <a:t>Geen applicatiebeheer nodig</a:t>
            </a:r>
          </a:p>
          <a:p>
            <a:pPr marL="285750" indent="-285750">
              <a:buClr>
                <a:schemeClr val="accent2"/>
              </a:buClr>
              <a:buFont typeface="Arial" panose="020B0604020202020204" pitchFamily="34" charset="0"/>
              <a:buChar char="•"/>
            </a:pPr>
            <a:r>
              <a:rPr lang="nl-NL" sz="1600" dirty="0"/>
              <a:t>Beheer door eigen finance afdeling</a:t>
            </a:r>
          </a:p>
          <a:p>
            <a:pPr marL="285750" indent="-285750">
              <a:buClr>
                <a:schemeClr val="accent2"/>
              </a:buClr>
              <a:buFont typeface="Arial" panose="020B0604020202020204" pitchFamily="34" charset="0"/>
              <a:buChar char="•"/>
            </a:pPr>
            <a:r>
              <a:rPr lang="nl-NL" sz="1600" dirty="0"/>
              <a:t>Uitstekende support</a:t>
            </a:r>
          </a:p>
          <a:p>
            <a:pPr marL="285750" indent="-285750">
              <a:buClr>
                <a:schemeClr val="accent2"/>
              </a:buClr>
              <a:buFont typeface="Arial" panose="020B0604020202020204" pitchFamily="34" charset="0"/>
              <a:buChar char="•"/>
            </a:pPr>
            <a:r>
              <a:rPr lang="nl-NL" sz="1600" dirty="0"/>
              <a:t>Consultancy arm</a:t>
            </a:r>
          </a:p>
        </p:txBody>
      </p:sp>
      <p:sp>
        <p:nvSpPr>
          <p:cNvPr id="9" name="Tijdelijke aanduiding voor tekst 3">
            <a:extLst>
              <a:ext uri="{FF2B5EF4-FFF2-40B4-BE49-F238E27FC236}">
                <a16:creationId xmlns:a16="http://schemas.microsoft.com/office/drawing/2014/main" id="{ECA49F2E-AB09-44E4-9961-28D052567C8F}"/>
              </a:ext>
            </a:extLst>
          </p:cNvPr>
          <p:cNvSpPr txBox="1">
            <a:spLocks/>
          </p:cNvSpPr>
          <p:nvPr/>
        </p:nvSpPr>
        <p:spPr>
          <a:xfrm>
            <a:off x="7981950" y="1268759"/>
            <a:ext cx="3456000" cy="2301755"/>
          </a:xfrm>
          <a:prstGeom prst="rect">
            <a:avLst/>
          </a:prstGeom>
        </p:spPr>
        <p:txBody>
          <a:bodyPr/>
          <a:lstStyle>
            <a:lvl1pPr marL="228600" indent="-228600" algn="l" defTabSz="914400" rtl="0" eaLnBrk="1" latinLnBrk="0" hangingPunct="1">
              <a:lnSpc>
                <a:spcPct val="90000"/>
              </a:lnSpc>
              <a:spcBef>
                <a:spcPts val="1000"/>
              </a:spcBef>
              <a:buFont typeface="Open Sans" panose="020B0606030504020204" pitchFamily="34" charset="0"/>
              <a:buChar char="•"/>
              <a:defRPr sz="2800" kern="120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Open Sans" panose="020B0606030504020204" pitchFamily="34" charset="0"/>
              <a:buChar char="•"/>
              <a:defRPr sz="2400" kern="1200">
                <a:solidFill>
                  <a:schemeClr val="accent1"/>
                </a:solidFill>
                <a:latin typeface="+mn-lt"/>
                <a:ea typeface="+mn-ea"/>
                <a:cs typeface="+mn-cs"/>
              </a:defRPr>
            </a:lvl2pPr>
            <a:lvl3pPr marL="1143000" indent="-228600" algn="l" defTabSz="914400" rtl="0" eaLnBrk="1" latinLnBrk="0" hangingPunct="1">
              <a:lnSpc>
                <a:spcPct val="90000"/>
              </a:lnSpc>
              <a:spcBef>
                <a:spcPts val="500"/>
              </a:spcBef>
              <a:buFont typeface="Open Sans" panose="020B0606030504020204" pitchFamily="34" charset="0"/>
              <a:buChar char="•"/>
              <a:defRPr sz="2000" kern="1200">
                <a:solidFill>
                  <a:schemeClr val="accent1"/>
                </a:solidFill>
                <a:latin typeface="+mn-lt"/>
                <a:ea typeface="+mn-ea"/>
                <a:cs typeface="+mn-cs"/>
              </a:defRPr>
            </a:lvl3pPr>
            <a:lvl4pPr marL="1600200" indent="-228600" algn="l" defTabSz="914400" rtl="0" eaLnBrk="1" latinLnBrk="0" hangingPunct="1">
              <a:lnSpc>
                <a:spcPct val="90000"/>
              </a:lnSpc>
              <a:spcBef>
                <a:spcPts val="500"/>
              </a:spcBef>
              <a:buFont typeface="Open Sans" panose="020B0606030504020204" pitchFamily="34" charset="0"/>
              <a:buChar char="•"/>
              <a:defRPr sz="1800" kern="1200">
                <a:solidFill>
                  <a:schemeClr val="accent1"/>
                </a:solidFill>
                <a:latin typeface="+mn-lt"/>
                <a:ea typeface="+mn-ea"/>
                <a:cs typeface="+mn-cs"/>
              </a:defRPr>
            </a:lvl4pPr>
            <a:lvl5pPr marL="2057400" indent="-228600" algn="l" defTabSz="914400" rtl="0" eaLnBrk="1" latinLnBrk="0" hangingPunct="1">
              <a:lnSpc>
                <a:spcPct val="90000"/>
              </a:lnSpc>
              <a:spcBef>
                <a:spcPts val="500"/>
              </a:spcBef>
              <a:buFont typeface="Open Sans" panose="020B0606030504020204" pitchFamily="34" charset="0"/>
              <a:buChar char="•"/>
              <a:defRPr sz="18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sz="2000" b="1" dirty="0"/>
              <a:t>Gebruik</a:t>
            </a:r>
          </a:p>
          <a:p>
            <a:pPr marL="285750" indent="-285750">
              <a:buClr>
                <a:schemeClr val="accent2"/>
              </a:buClr>
              <a:buFont typeface="Arial" panose="020B0604020202020204" pitchFamily="34" charset="0"/>
              <a:buChar char="•"/>
            </a:pPr>
            <a:r>
              <a:rPr lang="nl-NL" sz="1600" dirty="0"/>
              <a:t>Snel</a:t>
            </a:r>
          </a:p>
          <a:p>
            <a:pPr marL="285750" indent="-285750">
              <a:buClr>
                <a:schemeClr val="accent2"/>
              </a:buClr>
              <a:buFont typeface="Arial" panose="020B0604020202020204" pitchFamily="34" charset="0"/>
              <a:buChar char="•"/>
            </a:pPr>
            <a:r>
              <a:rPr lang="nl-NL" sz="1600" dirty="0"/>
              <a:t>Bijna alles door controllers zelf in te richten en aan te passen</a:t>
            </a:r>
          </a:p>
          <a:p>
            <a:pPr marL="285750" indent="-285750">
              <a:buClr>
                <a:schemeClr val="accent2"/>
              </a:buClr>
              <a:buFont typeface="Arial" panose="020B0604020202020204" pitchFamily="34" charset="0"/>
              <a:buChar char="•"/>
            </a:pPr>
            <a:r>
              <a:rPr lang="nl-NL" sz="1600" dirty="0"/>
              <a:t>Weinig IT kennis benodigd</a:t>
            </a:r>
          </a:p>
        </p:txBody>
      </p:sp>
      <p:sp>
        <p:nvSpPr>
          <p:cNvPr id="10" name="Tijdelijke aanduiding voor tekst 3">
            <a:extLst>
              <a:ext uri="{FF2B5EF4-FFF2-40B4-BE49-F238E27FC236}">
                <a16:creationId xmlns:a16="http://schemas.microsoft.com/office/drawing/2014/main" id="{637A62CA-F4ED-4998-8AE1-4B0FCA57C0C2}"/>
              </a:ext>
            </a:extLst>
          </p:cNvPr>
          <p:cNvSpPr txBox="1">
            <a:spLocks/>
          </p:cNvSpPr>
          <p:nvPr/>
        </p:nvSpPr>
        <p:spPr>
          <a:xfrm>
            <a:off x="7981950" y="3750939"/>
            <a:ext cx="3456000" cy="2301755"/>
          </a:xfrm>
          <a:prstGeom prst="rect">
            <a:avLst/>
          </a:prstGeom>
        </p:spPr>
        <p:txBody>
          <a:bodyPr/>
          <a:lstStyle>
            <a:lvl1pPr marL="228600" indent="-228600" algn="l" defTabSz="914400" rtl="0" eaLnBrk="1" latinLnBrk="0" hangingPunct="1">
              <a:lnSpc>
                <a:spcPct val="90000"/>
              </a:lnSpc>
              <a:spcBef>
                <a:spcPts val="1000"/>
              </a:spcBef>
              <a:buFont typeface="Open Sans" panose="020B0606030504020204" pitchFamily="34" charset="0"/>
              <a:buChar char="•"/>
              <a:defRPr sz="2800" kern="120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Open Sans" panose="020B0606030504020204" pitchFamily="34" charset="0"/>
              <a:buChar char="•"/>
              <a:defRPr sz="2400" kern="1200">
                <a:solidFill>
                  <a:schemeClr val="accent1"/>
                </a:solidFill>
                <a:latin typeface="+mn-lt"/>
                <a:ea typeface="+mn-ea"/>
                <a:cs typeface="+mn-cs"/>
              </a:defRPr>
            </a:lvl2pPr>
            <a:lvl3pPr marL="1143000" indent="-228600" algn="l" defTabSz="914400" rtl="0" eaLnBrk="1" latinLnBrk="0" hangingPunct="1">
              <a:lnSpc>
                <a:spcPct val="90000"/>
              </a:lnSpc>
              <a:spcBef>
                <a:spcPts val="500"/>
              </a:spcBef>
              <a:buFont typeface="Open Sans" panose="020B0606030504020204" pitchFamily="34" charset="0"/>
              <a:buChar char="•"/>
              <a:defRPr sz="2000" kern="1200">
                <a:solidFill>
                  <a:schemeClr val="accent1"/>
                </a:solidFill>
                <a:latin typeface="+mn-lt"/>
                <a:ea typeface="+mn-ea"/>
                <a:cs typeface="+mn-cs"/>
              </a:defRPr>
            </a:lvl3pPr>
            <a:lvl4pPr marL="1600200" indent="-228600" algn="l" defTabSz="914400" rtl="0" eaLnBrk="1" latinLnBrk="0" hangingPunct="1">
              <a:lnSpc>
                <a:spcPct val="90000"/>
              </a:lnSpc>
              <a:spcBef>
                <a:spcPts val="500"/>
              </a:spcBef>
              <a:buFont typeface="Open Sans" panose="020B0606030504020204" pitchFamily="34" charset="0"/>
              <a:buChar char="•"/>
              <a:defRPr sz="1800" kern="1200">
                <a:solidFill>
                  <a:schemeClr val="accent1"/>
                </a:solidFill>
                <a:latin typeface="+mn-lt"/>
                <a:ea typeface="+mn-ea"/>
                <a:cs typeface="+mn-cs"/>
              </a:defRPr>
            </a:lvl4pPr>
            <a:lvl5pPr marL="2057400" indent="-228600" algn="l" defTabSz="914400" rtl="0" eaLnBrk="1" latinLnBrk="0" hangingPunct="1">
              <a:lnSpc>
                <a:spcPct val="90000"/>
              </a:lnSpc>
              <a:spcBef>
                <a:spcPts val="500"/>
              </a:spcBef>
              <a:buFont typeface="Open Sans" panose="020B0606030504020204" pitchFamily="34" charset="0"/>
              <a:buChar char="•"/>
              <a:defRPr sz="18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sz="2000" b="1" dirty="0"/>
              <a:t>Implementatie</a:t>
            </a:r>
          </a:p>
          <a:p>
            <a:pPr marL="285750" indent="-285750">
              <a:buClr>
                <a:schemeClr val="accent2"/>
              </a:buClr>
              <a:buFont typeface="Arial" panose="020B0604020202020204" pitchFamily="34" charset="0"/>
              <a:buChar char="•"/>
            </a:pPr>
            <a:r>
              <a:rPr lang="nl-NL" sz="1600" dirty="0"/>
              <a:t>Gericht op inhoud en processen</a:t>
            </a:r>
          </a:p>
          <a:p>
            <a:pPr marL="285750" indent="-285750">
              <a:buClr>
                <a:schemeClr val="accent2"/>
              </a:buClr>
              <a:buFont typeface="Arial" panose="020B0604020202020204" pitchFamily="34" charset="0"/>
              <a:buChar char="•"/>
            </a:pPr>
            <a:r>
              <a:rPr lang="nl-NL" sz="1600" dirty="0"/>
              <a:t>Training en zelf dien zijn het speerpunt</a:t>
            </a:r>
          </a:p>
          <a:p>
            <a:pPr marL="285750" indent="-285750">
              <a:buClr>
                <a:schemeClr val="accent2"/>
              </a:buClr>
              <a:buFont typeface="Arial" panose="020B0604020202020204" pitchFamily="34" charset="0"/>
              <a:buChar char="•"/>
            </a:pPr>
            <a:r>
              <a:rPr lang="nl-NL" sz="1600" dirty="0"/>
              <a:t>Maatwerk</a:t>
            </a:r>
          </a:p>
          <a:p>
            <a:pPr marL="285750" indent="-285750">
              <a:buClr>
                <a:schemeClr val="accent2"/>
              </a:buClr>
              <a:buFont typeface="Arial" panose="020B0604020202020204" pitchFamily="34" charset="0"/>
              <a:buChar char="•"/>
            </a:pPr>
            <a:r>
              <a:rPr lang="nl-NL" sz="1600" dirty="0"/>
              <a:t>Resultaatgericht</a:t>
            </a:r>
          </a:p>
        </p:txBody>
      </p:sp>
    </p:spTree>
    <p:extLst>
      <p:ext uri="{BB962C8B-B14F-4D97-AF65-F5344CB8AC3E}">
        <p14:creationId xmlns:p14="http://schemas.microsoft.com/office/powerpoint/2010/main" val="509139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000"/>
                                        <p:tgtEl>
                                          <p:spTgt spid="9"/>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000"/>
                                        <p:tgtEl>
                                          <p:spTgt spid="8"/>
                                        </p:tgtEl>
                                      </p:cBhvr>
                                    </p:animEffect>
                                  </p:childTnLst>
                                </p:cTn>
                              </p:par>
                            </p:childTnLst>
                          </p:cTn>
                        </p:par>
                        <p:par>
                          <p:cTn id="16" fill="hold">
                            <p:stCondLst>
                              <p:cond delay="2500"/>
                            </p:stCondLst>
                            <p:childTnLst>
                              <p:par>
                                <p:cTn id="17" presetID="10" presetClass="entr" presetSubtype="0"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A6C6C63E-4DEC-4757-AB34-BD0A26C21BAE}"/>
              </a:ext>
            </a:extLst>
          </p:cNvPr>
          <p:cNvSpPr>
            <a:spLocks noGrp="1"/>
          </p:cNvSpPr>
          <p:nvPr>
            <p:ph type="body" sz="quarter" idx="19"/>
          </p:nvPr>
        </p:nvSpPr>
        <p:spPr/>
        <p:txBody>
          <a:bodyPr/>
          <a:lstStyle/>
          <a:p>
            <a:r>
              <a:rPr lang="de-DE" dirty="0"/>
              <a:t>ONZE OPLOSSING</a:t>
            </a:r>
          </a:p>
        </p:txBody>
      </p:sp>
      <p:sp>
        <p:nvSpPr>
          <p:cNvPr id="4" name="Rechteck 3">
            <a:extLst>
              <a:ext uri="{FF2B5EF4-FFF2-40B4-BE49-F238E27FC236}">
                <a16:creationId xmlns:a16="http://schemas.microsoft.com/office/drawing/2014/main" id="{B1E2D0CA-E19D-4F3E-8A10-2791BB8789E5}"/>
              </a:ext>
            </a:extLst>
          </p:cNvPr>
          <p:cNvSpPr/>
          <p:nvPr/>
        </p:nvSpPr>
        <p:spPr>
          <a:xfrm>
            <a:off x="371474" y="1476056"/>
            <a:ext cx="4697045" cy="821886"/>
          </a:xfrm>
          <a:prstGeom prst="rect">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nl-NL" sz="1500" dirty="0">
                <a:solidFill>
                  <a:schemeClr val="bg1"/>
                </a:solidFill>
              </a:rPr>
              <a:t>Voor accurate maandinformatie moeten er verschillende systemen (Financieel, HR, Productie) worden gekoppeld</a:t>
            </a:r>
          </a:p>
        </p:txBody>
      </p:sp>
      <p:grpSp>
        <p:nvGrpSpPr>
          <p:cNvPr id="6" name="Gruppieren 5">
            <a:extLst>
              <a:ext uri="{FF2B5EF4-FFF2-40B4-BE49-F238E27FC236}">
                <a16:creationId xmlns:a16="http://schemas.microsoft.com/office/drawing/2014/main" id="{C9033A1C-EB9A-44B0-97CC-3CF70057B4F9}"/>
              </a:ext>
            </a:extLst>
          </p:cNvPr>
          <p:cNvGrpSpPr/>
          <p:nvPr/>
        </p:nvGrpSpPr>
        <p:grpSpPr>
          <a:xfrm rot="16200000" flipV="1">
            <a:off x="6137851" y="939980"/>
            <a:ext cx="151751" cy="1417861"/>
            <a:chOff x="4345055" y="4660242"/>
            <a:chExt cx="151751" cy="1417861"/>
          </a:xfrm>
        </p:grpSpPr>
        <p:cxnSp>
          <p:nvCxnSpPr>
            <p:cNvPr id="7" name="Gerade Verbindung 65">
              <a:extLst>
                <a:ext uri="{FF2B5EF4-FFF2-40B4-BE49-F238E27FC236}">
                  <a16:creationId xmlns:a16="http://schemas.microsoft.com/office/drawing/2014/main" id="{E3F2B9DF-E19B-41C1-AE58-133E0D76DE0D}"/>
                </a:ext>
              </a:extLst>
            </p:cNvPr>
            <p:cNvCxnSpPr>
              <a:cxnSpLocks/>
              <a:stCxn id="8" idx="3"/>
            </p:cNvCxnSpPr>
            <p:nvPr/>
          </p:nvCxnSpPr>
          <p:spPr>
            <a:xfrm rot="16200000" flipH="1" flipV="1">
              <a:off x="3777411" y="5434583"/>
              <a:ext cx="1287040" cy="0"/>
            </a:xfrm>
            <a:prstGeom prst="line">
              <a:avLst/>
            </a:prstGeom>
            <a:ln>
              <a:solidFill>
                <a:srgbClr val="002448"/>
              </a:solidFill>
            </a:ln>
          </p:spPr>
          <p:style>
            <a:lnRef idx="1">
              <a:schemeClr val="accent1"/>
            </a:lnRef>
            <a:fillRef idx="0">
              <a:schemeClr val="accent1"/>
            </a:fillRef>
            <a:effectRef idx="0">
              <a:schemeClr val="accent1"/>
            </a:effectRef>
            <a:fontRef idx="minor">
              <a:schemeClr val="tx1"/>
            </a:fontRef>
          </p:style>
        </p:cxnSp>
        <p:sp>
          <p:nvSpPr>
            <p:cNvPr id="8" name="Gleichschenkliges Dreieck 7">
              <a:extLst>
                <a:ext uri="{FF2B5EF4-FFF2-40B4-BE49-F238E27FC236}">
                  <a16:creationId xmlns:a16="http://schemas.microsoft.com/office/drawing/2014/main" id="{10D164D6-8117-4179-87D2-38DCD98BA205}"/>
                </a:ext>
              </a:extLst>
            </p:cNvPr>
            <p:cNvSpPr/>
            <p:nvPr/>
          </p:nvSpPr>
          <p:spPr>
            <a:xfrm>
              <a:off x="4345055" y="4660242"/>
              <a:ext cx="151751" cy="130821"/>
            </a:xfrm>
            <a:prstGeom prst="triangle">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500" dirty="0"/>
            </a:p>
          </p:txBody>
        </p:sp>
      </p:grpSp>
      <p:sp>
        <p:nvSpPr>
          <p:cNvPr id="14" name="Rechteck 13">
            <a:extLst>
              <a:ext uri="{FF2B5EF4-FFF2-40B4-BE49-F238E27FC236}">
                <a16:creationId xmlns:a16="http://schemas.microsoft.com/office/drawing/2014/main" id="{3CCA62A7-E75C-4403-83BD-4FF68886A636}"/>
              </a:ext>
            </a:extLst>
          </p:cNvPr>
          <p:cNvSpPr/>
          <p:nvPr/>
        </p:nvSpPr>
        <p:spPr>
          <a:xfrm>
            <a:off x="371474" y="2757041"/>
            <a:ext cx="4697045" cy="360000"/>
          </a:xfrm>
          <a:prstGeom prst="rect">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nl-NL" sz="1500" dirty="0">
                <a:solidFill>
                  <a:schemeClr val="bg1"/>
                </a:solidFill>
              </a:rPr>
              <a:t>Begroting vindt nog helemaal plaats in Excel</a:t>
            </a:r>
          </a:p>
        </p:txBody>
      </p:sp>
      <p:sp>
        <p:nvSpPr>
          <p:cNvPr id="15" name="Rechteck 14">
            <a:extLst>
              <a:ext uri="{FF2B5EF4-FFF2-40B4-BE49-F238E27FC236}">
                <a16:creationId xmlns:a16="http://schemas.microsoft.com/office/drawing/2014/main" id="{DF24E889-1E39-4900-9528-804D51756E85}"/>
              </a:ext>
            </a:extLst>
          </p:cNvPr>
          <p:cNvSpPr/>
          <p:nvPr/>
        </p:nvSpPr>
        <p:spPr>
          <a:xfrm>
            <a:off x="2974019" y="3814001"/>
            <a:ext cx="2094500" cy="360000"/>
          </a:xfrm>
          <a:prstGeom prst="rect">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nl-NL" sz="1500" dirty="0">
                <a:solidFill>
                  <a:schemeClr val="bg1"/>
                </a:solidFill>
              </a:rPr>
              <a:t>Foutgevoelig</a:t>
            </a:r>
          </a:p>
        </p:txBody>
      </p:sp>
      <p:sp>
        <p:nvSpPr>
          <p:cNvPr id="16" name="Rechteck 15">
            <a:extLst>
              <a:ext uri="{FF2B5EF4-FFF2-40B4-BE49-F238E27FC236}">
                <a16:creationId xmlns:a16="http://schemas.microsoft.com/office/drawing/2014/main" id="{CEF5260F-224B-4A38-9D8E-70BB9113D1ED}"/>
              </a:ext>
            </a:extLst>
          </p:cNvPr>
          <p:cNvSpPr/>
          <p:nvPr/>
        </p:nvSpPr>
        <p:spPr>
          <a:xfrm>
            <a:off x="2974019" y="4304184"/>
            <a:ext cx="2094500" cy="360000"/>
          </a:xfrm>
          <a:prstGeom prst="rect">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nl-NL" sz="1500" dirty="0">
                <a:solidFill>
                  <a:schemeClr val="bg1"/>
                </a:solidFill>
              </a:rPr>
              <a:t>Geen versiebeheer</a:t>
            </a:r>
          </a:p>
        </p:txBody>
      </p:sp>
      <p:sp>
        <p:nvSpPr>
          <p:cNvPr id="17" name="Rechteck 16">
            <a:extLst>
              <a:ext uri="{FF2B5EF4-FFF2-40B4-BE49-F238E27FC236}">
                <a16:creationId xmlns:a16="http://schemas.microsoft.com/office/drawing/2014/main" id="{2BB9A691-F960-4FE1-87D2-4D84CBF3DDC8}"/>
              </a:ext>
            </a:extLst>
          </p:cNvPr>
          <p:cNvSpPr/>
          <p:nvPr/>
        </p:nvSpPr>
        <p:spPr>
          <a:xfrm>
            <a:off x="2974019" y="4797118"/>
            <a:ext cx="2094500" cy="360000"/>
          </a:xfrm>
          <a:prstGeom prst="rect">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sz="1500" dirty="0">
                <a:solidFill>
                  <a:schemeClr val="bg1"/>
                </a:solidFill>
              </a:rPr>
              <a:t>Geen workflow</a:t>
            </a:r>
          </a:p>
        </p:txBody>
      </p:sp>
      <p:sp>
        <p:nvSpPr>
          <p:cNvPr id="18" name="Rechteck 17">
            <a:extLst>
              <a:ext uri="{FF2B5EF4-FFF2-40B4-BE49-F238E27FC236}">
                <a16:creationId xmlns:a16="http://schemas.microsoft.com/office/drawing/2014/main" id="{76BA8A19-148C-4870-9541-608EBD289B6E}"/>
              </a:ext>
            </a:extLst>
          </p:cNvPr>
          <p:cNvSpPr/>
          <p:nvPr/>
        </p:nvSpPr>
        <p:spPr>
          <a:xfrm>
            <a:off x="7333911" y="1476057"/>
            <a:ext cx="3948761" cy="360000"/>
          </a:xfrm>
          <a:prstGeom prst="rect">
            <a:avLst/>
          </a:prstGeom>
          <a:solidFill>
            <a:schemeClr val="bg1"/>
          </a:solidFill>
          <a:ln w="12700">
            <a:solidFill>
              <a:schemeClr val="accent6"/>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nl-NL" sz="1500" dirty="0">
                <a:solidFill>
                  <a:schemeClr val="tx1"/>
                </a:solidFill>
              </a:rPr>
              <a:t>Een centrale bron van waarheid</a:t>
            </a:r>
          </a:p>
        </p:txBody>
      </p:sp>
      <p:sp>
        <p:nvSpPr>
          <p:cNvPr id="19" name="Rechteck 18">
            <a:extLst>
              <a:ext uri="{FF2B5EF4-FFF2-40B4-BE49-F238E27FC236}">
                <a16:creationId xmlns:a16="http://schemas.microsoft.com/office/drawing/2014/main" id="{48362E39-9018-459B-959E-99FB8CBAFB75}"/>
              </a:ext>
            </a:extLst>
          </p:cNvPr>
          <p:cNvSpPr/>
          <p:nvPr/>
        </p:nvSpPr>
        <p:spPr>
          <a:xfrm>
            <a:off x="7333911" y="1937942"/>
            <a:ext cx="3948761" cy="360000"/>
          </a:xfrm>
          <a:prstGeom prst="rect">
            <a:avLst/>
          </a:prstGeom>
          <a:solidFill>
            <a:schemeClr val="bg1"/>
          </a:solidFill>
          <a:ln w="12700">
            <a:solidFill>
              <a:schemeClr val="accent6"/>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nl-NL" sz="1500" dirty="0">
                <a:solidFill>
                  <a:schemeClr val="tx1"/>
                </a:solidFill>
              </a:rPr>
              <a:t>Gekoppeld met de verschillende bronsystemen</a:t>
            </a:r>
          </a:p>
        </p:txBody>
      </p:sp>
      <p:sp>
        <p:nvSpPr>
          <p:cNvPr id="20" name="Rechteck 19">
            <a:extLst>
              <a:ext uri="{FF2B5EF4-FFF2-40B4-BE49-F238E27FC236}">
                <a16:creationId xmlns:a16="http://schemas.microsoft.com/office/drawing/2014/main" id="{5058AB62-9291-4138-AC69-3DA38D11797E}"/>
              </a:ext>
            </a:extLst>
          </p:cNvPr>
          <p:cNvSpPr/>
          <p:nvPr/>
        </p:nvSpPr>
        <p:spPr>
          <a:xfrm>
            <a:off x="7333911" y="2757041"/>
            <a:ext cx="3948761" cy="360000"/>
          </a:xfrm>
          <a:prstGeom prst="rect">
            <a:avLst/>
          </a:prstGeom>
          <a:solidFill>
            <a:schemeClr val="bg1"/>
          </a:solidFill>
          <a:ln w="12700">
            <a:solidFill>
              <a:schemeClr val="accent6"/>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nl-NL" sz="1500" dirty="0">
                <a:solidFill>
                  <a:schemeClr val="tx1"/>
                </a:solidFill>
              </a:rPr>
              <a:t>Geïntegreerd begrotingsproces</a:t>
            </a:r>
          </a:p>
        </p:txBody>
      </p:sp>
      <p:sp>
        <p:nvSpPr>
          <p:cNvPr id="24" name="Rechteck 23">
            <a:extLst>
              <a:ext uri="{FF2B5EF4-FFF2-40B4-BE49-F238E27FC236}">
                <a16:creationId xmlns:a16="http://schemas.microsoft.com/office/drawing/2014/main" id="{E08C8502-B04C-4A69-A787-B9B73715E46F}"/>
              </a:ext>
            </a:extLst>
          </p:cNvPr>
          <p:cNvSpPr/>
          <p:nvPr/>
        </p:nvSpPr>
        <p:spPr>
          <a:xfrm>
            <a:off x="7333911" y="3814001"/>
            <a:ext cx="3948761" cy="360000"/>
          </a:xfrm>
          <a:prstGeom prst="rect">
            <a:avLst/>
          </a:prstGeom>
          <a:solidFill>
            <a:schemeClr val="bg1"/>
          </a:solidFill>
          <a:ln w="12700">
            <a:solidFill>
              <a:schemeClr val="accent6"/>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nl-NL" sz="1500" dirty="0">
                <a:solidFill>
                  <a:schemeClr val="tx1"/>
                </a:solidFill>
              </a:rPr>
              <a:t>Accuraat</a:t>
            </a:r>
          </a:p>
        </p:txBody>
      </p:sp>
      <p:sp>
        <p:nvSpPr>
          <p:cNvPr id="25" name="Rechteck 24">
            <a:extLst>
              <a:ext uri="{FF2B5EF4-FFF2-40B4-BE49-F238E27FC236}">
                <a16:creationId xmlns:a16="http://schemas.microsoft.com/office/drawing/2014/main" id="{468E5129-DD99-4904-B6F3-A8288B6EFEE0}"/>
              </a:ext>
            </a:extLst>
          </p:cNvPr>
          <p:cNvSpPr/>
          <p:nvPr/>
        </p:nvSpPr>
        <p:spPr>
          <a:xfrm>
            <a:off x="7333911" y="4304184"/>
            <a:ext cx="3948761" cy="360000"/>
          </a:xfrm>
          <a:prstGeom prst="rect">
            <a:avLst/>
          </a:prstGeom>
          <a:solidFill>
            <a:schemeClr val="bg1"/>
          </a:solidFill>
          <a:ln w="12700">
            <a:solidFill>
              <a:schemeClr val="accent6"/>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nl-NL" sz="1500" dirty="0">
                <a:solidFill>
                  <a:schemeClr val="tx1"/>
                </a:solidFill>
              </a:rPr>
              <a:t>Versiebeheer</a:t>
            </a:r>
          </a:p>
        </p:txBody>
      </p:sp>
      <p:sp>
        <p:nvSpPr>
          <p:cNvPr id="26" name="Rechteck 25">
            <a:extLst>
              <a:ext uri="{FF2B5EF4-FFF2-40B4-BE49-F238E27FC236}">
                <a16:creationId xmlns:a16="http://schemas.microsoft.com/office/drawing/2014/main" id="{725975AD-A28B-453A-9522-440D4E9FE741}"/>
              </a:ext>
            </a:extLst>
          </p:cNvPr>
          <p:cNvSpPr/>
          <p:nvPr/>
        </p:nvSpPr>
        <p:spPr>
          <a:xfrm>
            <a:off x="7333911" y="4797118"/>
            <a:ext cx="3948761" cy="360000"/>
          </a:xfrm>
          <a:prstGeom prst="rect">
            <a:avLst/>
          </a:prstGeom>
          <a:solidFill>
            <a:schemeClr val="bg1"/>
          </a:solidFill>
          <a:ln w="12700">
            <a:solidFill>
              <a:schemeClr val="accent6"/>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nl-NL" sz="1500" dirty="0">
                <a:solidFill>
                  <a:schemeClr val="tx1"/>
                </a:solidFill>
              </a:rPr>
              <a:t>Workflow</a:t>
            </a:r>
          </a:p>
        </p:txBody>
      </p:sp>
      <p:grpSp>
        <p:nvGrpSpPr>
          <p:cNvPr id="28" name="Gruppieren 27">
            <a:extLst>
              <a:ext uri="{FF2B5EF4-FFF2-40B4-BE49-F238E27FC236}">
                <a16:creationId xmlns:a16="http://schemas.microsoft.com/office/drawing/2014/main" id="{C6C44683-E016-4C52-8CDB-8097F8873714}"/>
              </a:ext>
            </a:extLst>
          </p:cNvPr>
          <p:cNvGrpSpPr/>
          <p:nvPr/>
        </p:nvGrpSpPr>
        <p:grpSpPr>
          <a:xfrm rot="16200000" flipV="1">
            <a:off x="6137851" y="1409011"/>
            <a:ext cx="151751" cy="1417861"/>
            <a:chOff x="4345055" y="4660242"/>
            <a:chExt cx="151751" cy="1417861"/>
          </a:xfrm>
        </p:grpSpPr>
        <p:cxnSp>
          <p:nvCxnSpPr>
            <p:cNvPr id="29" name="Gerade Verbindung 65">
              <a:extLst>
                <a:ext uri="{FF2B5EF4-FFF2-40B4-BE49-F238E27FC236}">
                  <a16:creationId xmlns:a16="http://schemas.microsoft.com/office/drawing/2014/main" id="{EFF7BC03-34E5-47DB-BDB9-412CD54EE012}"/>
                </a:ext>
              </a:extLst>
            </p:cNvPr>
            <p:cNvCxnSpPr>
              <a:cxnSpLocks/>
              <a:stCxn id="30" idx="3"/>
            </p:cNvCxnSpPr>
            <p:nvPr/>
          </p:nvCxnSpPr>
          <p:spPr>
            <a:xfrm rot="16200000" flipH="1" flipV="1">
              <a:off x="3777411" y="5434583"/>
              <a:ext cx="1287040" cy="0"/>
            </a:xfrm>
            <a:prstGeom prst="line">
              <a:avLst/>
            </a:prstGeom>
            <a:ln>
              <a:solidFill>
                <a:srgbClr val="002448"/>
              </a:solidFill>
            </a:ln>
          </p:spPr>
          <p:style>
            <a:lnRef idx="1">
              <a:schemeClr val="accent1"/>
            </a:lnRef>
            <a:fillRef idx="0">
              <a:schemeClr val="accent1"/>
            </a:fillRef>
            <a:effectRef idx="0">
              <a:schemeClr val="accent1"/>
            </a:effectRef>
            <a:fontRef idx="minor">
              <a:schemeClr val="tx1"/>
            </a:fontRef>
          </p:style>
        </p:cxnSp>
        <p:sp>
          <p:nvSpPr>
            <p:cNvPr id="30" name="Gleichschenkliges Dreieck 29">
              <a:extLst>
                <a:ext uri="{FF2B5EF4-FFF2-40B4-BE49-F238E27FC236}">
                  <a16:creationId xmlns:a16="http://schemas.microsoft.com/office/drawing/2014/main" id="{D6812056-F388-481C-8E13-645AC69F78E3}"/>
                </a:ext>
              </a:extLst>
            </p:cNvPr>
            <p:cNvSpPr/>
            <p:nvPr/>
          </p:nvSpPr>
          <p:spPr>
            <a:xfrm>
              <a:off x="4345055" y="4660242"/>
              <a:ext cx="151751" cy="130821"/>
            </a:xfrm>
            <a:prstGeom prst="triangle">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500" dirty="0"/>
            </a:p>
          </p:txBody>
        </p:sp>
      </p:grpSp>
      <p:grpSp>
        <p:nvGrpSpPr>
          <p:cNvPr id="31" name="Gruppieren 30">
            <a:extLst>
              <a:ext uri="{FF2B5EF4-FFF2-40B4-BE49-F238E27FC236}">
                <a16:creationId xmlns:a16="http://schemas.microsoft.com/office/drawing/2014/main" id="{17D2CC51-AC57-4396-B95E-2C128D53A12D}"/>
              </a:ext>
            </a:extLst>
          </p:cNvPr>
          <p:cNvGrpSpPr/>
          <p:nvPr/>
        </p:nvGrpSpPr>
        <p:grpSpPr>
          <a:xfrm rot="16200000" flipV="1">
            <a:off x="6137851" y="2228110"/>
            <a:ext cx="151751" cy="1417861"/>
            <a:chOff x="4345055" y="4660242"/>
            <a:chExt cx="151751" cy="1417861"/>
          </a:xfrm>
        </p:grpSpPr>
        <p:cxnSp>
          <p:nvCxnSpPr>
            <p:cNvPr id="32" name="Gerade Verbindung 65">
              <a:extLst>
                <a:ext uri="{FF2B5EF4-FFF2-40B4-BE49-F238E27FC236}">
                  <a16:creationId xmlns:a16="http://schemas.microsoft.com/office/drawing/2014/main" id="{521062F5-3CD8-484A-9A0B-2B9CAFCE7474}"/>
                </a:ext>
              </a:extLst>
            </p:cNvPr>
            <p:cNvCxnSpPr>
              <a:cxnSpLocks/>
              <a:stCxn id="33" idx="3"/>
            </p:cNvCxnSpPr>
            <p:nvPr/>
          </p:nvCxnSpPr>
          <p:spPr>
            <a:xfrm rot="16200000" flipH="1" flipV="1">
              <a:off x="3777411" y="5434583"/>
              <a:ext cx="1287040" cy="0"/>
            </a:xfrm>
            <a:prstGeom prst="line">
              <a:avLst/>
            </a:prstGeom>
            <a:ln>
              <a:solidFill>
                <a:srgbClr val="002448"/>
              </a:solidFill>
            </a:ln>
          </p:spPr>
          <p:style>
            <a:lnRef idx="1">
              <a:schemeClr val="accent1"/>
            </a:lnRef>
            <a:fillRef idx="0">
              <a:schemeClr val="accent1"/>
            </a:fillRef>
            <a:effectRef idx="0">
              <a:schemeClr val="accent1"/>
            </a:effectRef>
            <a:fontRef idx="minor">
              <a:schemeClr val="tx1"/>
            </a:fontRef>
          </p:style>
        </p:cxnSp>
        <p:sp>
          <p:nvSpPr>
            <p:cNvPr id="33" name="Gleichschenkliges Dreieck 32">
              <a:extLst>
                <a:ext uri="{FF2B5EF4-FFF2-40B4-BE49-F238E27FC236}">
                  <a16:creationId xmlns:a16="http://schemas.microsoft.com/office/drawing/2014/main" id="{394CBC06-DE13-46F6-8EAA-098C7D401461}"/>
                </a:ext>
              </a:extLst>
            </p:cNvPr>
            <p:cNvSpPr/>
            <p:nvPr/>
          </p:nvSpPr>
          <p:spPr>
            <a:xfrm>
              <a:off x="4345055" y="4660242"/>
              <a:ext cx="151751" cy="130821"/>
            </a:xfrm>
            <a:prstGeom prst="triangle">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500" dirty="0"/>
            </a:p>
          </p:txBody>
        </p:sp>
      </p:grpSp>
      <p:grpSp>
        <p:nvGrpSpPr>
          <p:cNvPr id="34" name="Gruppieren 33">
            <a:extLst>
              <a:ext uri="{FF2B5EF4-FFF2-40B4-BE49-F238E27FC236}">
                <a16:creationId xmlns:a16="http://schemas.microsoft.com/office/drawing/2014/main" id="{9850F10F-9195-41F3-BBC8-5BFF641DD0E1}"/>
              </a:ext>
            </a:extLst>
          </p:cNvPr>
          <p:cNvGrpSpPr/>
          <p:nvPr/>
        </p:nvGrpSpPr>
        <p:grpSpPr>
          <a:xfrm rot="16200000" flipV="1">
            <a:off x="6137851" y="3285070"/>
            <a:ext cx="151751" cy="1417861"/>
            <a:chOff x="4345055" y="4660242"/>
            <a:chExt cx="151751" cy="1417861"/>
          </a:xfrm>
        </p:grpSpPr>
        <p:cxnSp>
          <p:nvCxnSpPr>
            <p:cNvPr id="35" name="Gerade Verbindung 65">
              <a:extLst>
                <a:ext uri="{FF2B5EF4-FFF2-40B4-BE49-F238E27FC236}">
                  <a16:creationId xmlns:a16="http://schemas.microsoft.com/office/drawing/2014/main" id="{4F6F1BCD-2885-4524-9992-488D303068AF}"/>
                </a:ext>
              </a:extLst>
            </p:cNvPr>
            <p:cNvCxnSpPr>
              <a:cxnSpLocks/>
              <a:stCxn id="36" idx="3"/>
            </p:cNvCxnSpPr>
            <p:nvPr/>
          </p:nvCxnSpPr>
          <p:spPr>
            <a:xfrm rot="16200000" flipH="1" flipV="1">
              <a:off x="3777411" y="5434583"/>
              <a:ext cx="1287040" cy="0"/>
            </a:xfrm>
            <a:prstGeom prst="line">
              <a:avLst/>
            </a:prstGeom>
            <a:ln>
              <a:solidFill>
                <a:srgbClr val="002448"/>
              </a:solidFill>
            </a:ln>
          </p:spPr>
          <p:style>
            <a:lnRef idx="1">
              <a:schemeClr val="accent1"/>
            </a:lnRef>
            <a:fillRef idx="0">
              <a:schemeClr val="accent1"/>
            </a:fillRef>
            <a:effectRef idx="0">
              <a:schemeClr val="accent1"/>
            </a:effectRef>
            <a:fontRef idx="minor">
              <a:schemeClr val="tx1"/>
            </a:fontRef>
          </p:style>
        </p:cxnSp>
        <p:sp>
          <p:nvSpPr>
            <p:cNvPr id="36" name="Gleichschenkliges Dreieck 35">
              <a:extLst>
                <a:ext uri="{FF2B5EF4-FFF2-40B4-BE49-F238E27FC236}">
                  <a16:creationId xmlns:a16="http://schemas.microsoft.com/office/drawing/2014/main" id="{E254A976-7ED7-4D5A-8B54-BEB15932A370}"/>
                </a:ext>
              </a:extLst>
            </p:cNvPr>
            <p:cNvSpPr/>
            <p:nvPr/>
          </p:nvSpPr>
          <p:spPr>
            <a:xfrm>
              <a:off x="4345055" y="4660242"/>
              <a:ext cx="151751" cy="130821"/>
            </a:xfrm>
            <a:prstGeom prst="triangle">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500" dirty="0"/>
            </a:p>
          </p:txBody>
        </p:sp>
      </p:grpSp>
      <p:grpSp>
        <p:nvGrpSpPr>
          <p:cNvPr id="37" name="Gruppieren 36">
            <a:extLst>
              <a:ext uri="{FF2B5EF4-FFF2-40B4-BE49-F238E27FC236}">
                <a16:creationId xmlns:a16="http://schemas.microsoft.com/office/drawing/2014/main" id="{21B99BB8-8E64-4F1A-9B64-5AD630DE97C1}"/>
              </a:ext>
            </a:extLst>
          </p:cNvPr>
          <p:cNvGrpSpPr/>
          <p:nvPr/>
        </p:nvGrpSpPr>
        <p:grpSpPr>
          <a:xfrm rot="16200000" flipV="1">
            <a:off x="6137851" y="3775253"/>
            <a:ext cx="151751" cy="1417861"/>
            <a:chOff x="4345055" y="4660242"/>
            <a:chExt cx="151751" cy="1417861"/>
          </a:xfrm>
        </p:grpSpPr>
        <p:cxnSp>
          <p:nvCxnSpPr>
            <p:cNvPr id="38" name="Gerade Verbindung 65">
              <a:extLst>
                <a:ext uri="{FF2B5EF4-FFF2-40B4-BE49-F238E27FC236}">
                  <a16:creationId xmlns:a16="http://schemas.microsoft.com/office/drawing/2014/main" id="{121A7A7C-0F3F-4CA8-AA14-57E0D87E1C37}"/>
                </a:ext>
              </a:extLst>
            </p:cNvPr>
            <p:cNvCxnSpPr>
              <a:cxnSpLocks/>
              <a:stCxn id="39" idx="3"/>
            </p:cNvCxnSpPr>
            <p:nvPr/>
          </p:nvCxnSpPr>
          <p:spPr>
            <a:xfrm rot="16200000" flipH="1" flipV="1">
              <a:off x="3777411" y="5434583"/>
              <a:ext cx="1287040" cy="0"/>
            </a:xfrm>
            <a:prstGeom prst="line">
              <a:avLst/>
            </a:prstGeom>
            <a:ln>
              <a:solidFill>
                <a:srgbClr val="002448"/>
              </a:solidFill>
            </a:ln>
          </p:spPr>
          <p:style>
            <a:lnRef idx="1">
              <a:schemeClr val="accent1"/>
            </a:lnRef>
            <a:fillRef idx="0">
              <a:schemeClr val="accent1"/>
            </a:fillRef>
            <a:effectRef idx="0">
              <a:schemeClr val="accent1"/>
            </a:effectRef>
            <a:fontRef idx="minor">
              <a:schemeClr val="tx1"/>
            </a:fontRef>
          </p:style>
        </p:cxnSp>
        <p:sp>
          <p:nvSpPr>
            <p:cNvPr id="39" name="Gleichschenkliges Dreieck 38">
              <a:extLst>
                <a:ext uri="{FF2B5EF4-FFF2-40B4-BE49-F238E27FC236}">
                  <a16:creationId xmlns:a16="http://schemas.microsoft.com/office/drawing/2014/main" id="{F7DF985D-1213-4E85-B294-C30FE4B6A4C8}"/>
                </a:ext>
              </a:extLst>
            </p:cNvPr>
            <p:cNvSpPr/>
            <p:nvPr/>
          </p:nvSpPr>
          <p:spPr>
            <a:xfrm>
              <a:off x="4345055" y="4660242"/>
              <a:ext cx="151751" cy="130821"/>
            </a:xfrm>
            <a:prstGeom prst="triangle">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500" dirty="0"/>
            </a:p>
          </p:txBody>
        </p:sp>
      </p:grpSp>
      <p:grpSp>
        <p:nvGrpSpPr>
          <p:cNvPr id="40" name="Gruppieren 39">
            <a:extLst>
              <a:ext uri="{FF2B5EF4-FFF2-40B4-BE49-F238E27FC236}">
                <a16:creationId xmlns:a16="http://schemas.microsoft.com/office/drawing/2014/main" id="{C02BC6CD-AD51-4272-954E-79263B98826D}"/>
              </a:ext>
            </a:extLst>
          </p:cNvPr>
          <p:cNvGrpSpPr/>
          <p:nvPr/>
        </p:nvGrpSpPr>
        <p:grpSpPr>
          <a:xfrm rot="16200000" flipV="1">
            <a:off x="6137851" y="4268187"/>
            <a:ext cx="151751" cy="1417861"/>
            <a:chOff x="4345055" y="4660242"/>
            <a:chExt cx="151751" cy="1417861"/>
          </a:xfrm>
        </p:grpSpPr>
        <p:cxnSp>
          <p:nvCxnSpPr>
            <p:cNvPr id="41" name="Gerade Verbindung 65">
              <a:extLst>
                <a:ext uri="{FF2B5EF4-FFF2-40B4-BE49-F238E27FC236}">
                  <a16:creationId xmlns:a16="http://schemas.microsoft.com/office/drawing/2014/main" id="{56815857-5151-4744-B6F3-F6F888C54CBB}"/>
                </a:ext>
              </a:extLst>
            </p:cNvPr>
            <p:cNvCxnSpPr>
              <a:cxnSpLocks/>
              <a:stCxn id="42" idx="3"/>
            </p:cNvCxnSpPr>
            <p:nvPr/>
          </p:nvCxnSpPr>
          <p:spPr>
            <a:xfrm rot="16200000" flipH="1" flipV="1">
              <a:off x="3777411" y="5434583"/>
              <a:ext cx="1287040" cy="0"/>
            </a:xfrm>
            <a:prstGeom prst="line">
              <a:avLst/>
            </a:prstGeom>
            <a:ln>
              <a:solidFill>
                <a:srgbClr val="002448"/>
              </a:solidFill>
            </a:ln>
          </p:spPr>
          <p:style>
            <a:lnRef idx="1">
              <a:schemeClr val="accent1"/>
            </a:lnRef>
            <a:fillRef idx="0">
              <a:schemeClr val="accent1"/>
            </a:fillRef>
            <a:effectRef idx="0">
              <a:schemeClr val="accent1"/>
            </a:effectRef>
            <a:fontRef idx="minor">
              <a:schemeClr val="tx1"/>
            </a:fontRef>
          </p:style>
        </p:cxnSp>
        <p:sp>
          <p:nvSpPr>
            <p:cNvPr id="42" name="Gleichschenkliges Dreieck 41">
              <a:extLst>
                <a:ext uri="{FF2B5EF4-FFF2-40B4-BE49-F238E27FC236}">
                  <a16:creationId xmlns:a16="http://schemas.microsoft.com/office/drawing/2014/main" id="{3BEC7A9A-1F44-450A-96B0-0016D2B3AB5E}"/>
                </a:ext>
              </a:extLst>
            </p:cNvPr>
            <p:cNvSpPr/>
            <p:nvPr/>
          </p:nvSpPr>
          <p:spPr>
            <a:xfrm>
              <a:off x="4345055" y="4660242"/>
              <a:ext cx="151751" cy="130821"/>
            </a:xfrm>
            <a:prstGeom prst="triangle">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500" dirty="0"/>
            </a:p>
          </p:txBody>
        </p:sp>
      </p:grpSp>
      <p:sp>
        <p:nvSpPr>
          <p:cNvPr id="43" name="Rechteck 42">
            <a:extLst>
              <a:ext uri="{FF2B5EF4-FFF2-40B4-BE49-F238E27FC236}">
                <a16:creationId xmlns:a16="http://schemas.microsoft.com/office/drawing/2014/main" id="{AB00E009-9CD6-4CF9-B2A9-ED75E5B843B5}"/>
              </a:ext>
            </a:extLst>
          </p:cNvPr>
          <p:cNvSpPr/>
          <p:nvPr/>
        </p:nvSpPr>
        <p:spPr>
          <a:xfrm>
            <a:off x="2964294" y="5713306"/>
            <a:ext cx="8318378" cy="360000"/>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sz="1500" dirty="0">
                <a:solidFill>
                  <a:schemeClr val="bg1"/>
                </a:solidFill>
              </a:rPr>
              <a:t>LAGE COST-OF-OWNERSHIP / ZELF TE BEHEREN</a:t>
            </a:r>
          </a:p>
        </p:txBody>
      </p:sp>
    </p:spTree>
    <p:extLst>
      <p:ext uri="{BB962C8B-B14F-4D97-AF65-F5344CB8AC3E}">
        <p14:creationId xmlns:p14="http://schemas.microsoft.com/office/powerpoint/2010/main" val="628354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10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1000"/>
                                        <p:tgtEl>
                                          <p:spTgt spid="14"/>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down)">
                                      <p:cBhvr>
                                        <p:cTn id="13" dur="1000"/>
                                        <p:tgtEl>
                                          <p:spTgt spid="15"/>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wipe(down)">
                                      <p:cBhvr>
                                        <p:cTn id="16" dur="1000"/>
                                        <p:tgtEl>
                                          <p:spTgt spid="16"/>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ipe(down)">
                                      <p:cBhvr>
                                        <p:cTn id="19" dur="1000"/>
                                        <p:tgtEl>
                                          <p:spTgt spid="1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down)">
                                      <p:cBhvr>
                                        <p:cTn id="24" dur="1000"/>
                                        <p:tgtEl>
                                          <p:spTgt spid="6"/>
                                        </p:tgtEl>
                                      </p:cBhvr>
                                    </p:animEffect>
                                  </p:childTnLst>
                                </p:cTn>
                              </p:par>
                              <p:par>
                                <p:cTn id="25" presetID="22" presetClass="entr" presetSubtype="4" fill="hold" nodeType="with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wipe(down)">
                                      <p:cBhvr>
                                        <p:cTn id="27" dur="1000"/>
                                        <p:tgtEl>
                                          <p:spTgt spid="28"/>
                                        </p:tgtEl>
                                      </p:cBhvr>
                                    </p:animEffect>
                                  </p:childTnLst>
                                </p:cTn>
                              </p:par>
                              <p:par>
                                <p:cTn id="28" presetID="22" presetClass="entr" presetSubtype="4" fill="hold" nodeType="withEffect">
                                  <p:stCondLst>
                                    <p:cond delay="0"/>
                                  </p:stCondLst>
                                  <p:childTnLst>
                                    <p:set>
                                      <p:cBhvr>
                                        <p:cTn id="29" dur="1" fill="hold">
                                          <p:stCondLst>
                                            <p:cond delay="0"/>
                                          </p:stCondLst>
                                        </p:cTn>
                                        <p:tgtEl>
                                          <p:spTgt spid="31"/>
                                        </p:tgtEl>
                                        <p:attrNameLst>
                                          <p:attrName>style.visibility</p:attrName>
                                        </p:attrNameLst>
                                      </p:cBhvr>
                                      <p:to>
                                        <p:strVal val="visible"/>
                                      </p:to>
                                    </p:set>
                                    <p:animEffect transition="in" filter="wipe(down)">
                                      <p:cBhvr>
                                        <p:cTn id="30" dur="1000"/>
                                        <p:tgtEl>
                                          <p:spTgt spid="31"/>
                                        </p:tgtEl>
                                      </p:cBhvr>
                                    </p:animEffect>
                                  </p:childTnLst>
                                </p:cTn>
                              </p:par>
                              <p:par>
                                <p:cTn id="31" presetID="22" presetClass="entr" presetSubtype="4" fill="hold" nodeType="withEffect">
                                  <p:stCondLst>
                                    <p:cond delay="0"/>
                                  </p:stCondLst>
                                  <p:childTnLst>
                                    <p:set>
                                      <p:cBhvr>
                                        <p:cTn id="32" dur="1" fill="hold">
                                          <p:stCondLst>
                                            <p:cond delay="0"/>
                                          </p:stCondLst>
                                        </p:cTn>
                                        <p:tgtEl>
                                          <p:spTgt spid="34"/>
                                        </p:tgtEl>
                                        <p:attrNameLst>
                                          <p:attrName>style.visibility</p:attrName>
                                        </p:attrNameLst>
                                      </p:cBhvr>
                                      <p:to>
                                        <p:strVal val="visible"/>
                                      </p:to>
                                    </p:set>
                                    <p:animEffect transition="in" filter="wipe(down)">
                                      <p:cBhvr>
                                        <p:cTn id="33" dur="1000"/>
                                        <p:tgtEl>
                                          <p:spTgt spid="34"/>
                                        </p:tgtEl>
                                      </p:cBhvr>
                                    </p:animEffect>
                                  </p:childTnLst>
                                </p:cTn>
                              </p:par>
                              <p:par>
                                <p:cTn id="34" presetID="22" presetClass="entr" presetSubtype="4" fill="hold" nodeType="withEffect">
                                  <p:stCondLst>
                                    <p:cond delay="0"/>
                                  </p:stCondLst>
                                  <p:childTnLst>
                                    <p:set>
                                      <p:cBhvr>
                                        <p:cTn id="35" dur="1" fill="hold">
                                          <p:stCondLst>
                                            <p:cond delay="0"/>
                                          </p:stCondLst>
                                        </p:cTn>
                                        <p:tgtEl>
                                          <p:spTgt spid="37"/>
                                        </p:tgtEl>
                                        <p:attrNameLst>
                                          <p:attrName>style.visibility</p:attrName>
                                        </p:attrNameLst>
                                      </p:cBhvr>
                                      <p:to>
                                        <p:strVal val="visible"/>
                                      </p:to>
                                    </p:set>
                                    <p:animEffect transition="in" filter="wipe(down)">
                                      <p:cBhvr>
                                        <p:cTn id="36" dur="1000"/>
                                        <p:tgtEl>
                                          <p:spTgt spid="37"/>
                                        </p:tgtEl>
                                      </p:cBhvr>
                                    </p:animEffect>
                                  </p:childTnLst>
                                </p:cTn>
                              </p:par>
                              <p:par>
                                <p:cTn id="37" presetID="22" presetClass="entr" presetSubtype="4" fill="hold" nodeType="withEffect">
                                  <p:stCondLst>
                                    <p:cond delay="0"/>
                                  </p:stCondLst>
                                  <p:childTnLst>
                                    <p:set>
                                      <p:cBhvr>
                                        <p:cTn id="38" dur="1" fill="hold">
                                          <p:stCondLst>
                                            <p:cond delay="0"/>
                                          </p:stCondLst>
                                        </p:cTn>
                                        <p:tgtEl>
                                          <p:spTgt spid="40"/>
                                        </p:tgtEl>
                                        <p:attrNameLst>
                                          <p:attrName>style.visibility</p:attrName>
                                        </p:attrNameLst>
                                      </p:cBhvr>
                                      <p:to>
                                        <p:strVal val="visible"/>
                                      </p:to>
                                    </p:set>
                                    <p:animEffect transition="in" filter="wipe(down)">
                                      <p:cBhvr>
                                        <p:cTn id="39" dur="1000"/>
                                        <p:tgtEl>
                                          <p:spTgt spid="40"/>
                                        </p:tgtEl>
                                      </p:cBhvr>
                                    </p:animEffect>
                                  </p:childTnLst>
                                </p:cTn>
                              </p:par>
                              <p:par>
                                <p:cTn id="40" presetID="22" presetClass="entr" presetSubtype="4" fill="hold" grpId="0" nodeType="withEffect">
                                  <p:stCondLst>
                                    <p:cond delay="1000"/>
                                  </p:stCondLst>
                                  <p:childTnLst>
                                    <p:set>
                                      <p:cBhvr>
                                        <p:cTn id="41" dur="1" fill="hold">
                                          <p:stCondLst>
                                            <p:cond delay="0"/>
                                          </p:stCondLst>
                                        </p:cTn>
                                        <p:tgtEl>
                                          <p:spTgt spid="18"/>
                                        </p:tgtEl>
                                        <p:attrNameLst>
                                          <p:attrName>style.visibility</p:attrName>
                                        </p:attrNameLst>
                                      </p:cBhvr>
                                      <p:to>
                                        <p:strVal val="visible"/>
                                      </p:to>
                                    </p:set>
                                    <p:animEffect transition="in" filter="wipe(down)">
                                      <p:cBhvr>
                                        <p:cTn id="42" dur="1000"/>
                                        <p:tgtEl>
                                          <p:spTgt spid="18"/>
                                        </p:tgtEl>
                                      </p:cBhvr>
                                    </p:animEffect>
                                  </p:childTnLst>
                                </p:cTn>
                              </p:par>
                              <p:par>
                                <p:cTn id="43" presetID="22" presetClass="entr" presetSubtype="4" fill="hold" grpId="0" nodeType="withEffect">
                                  <p:stCondLst>
                                    <p:cond delay="1000"/>
                                  </p:stCondLst>
                                  <p:childTnLst>
                                    <p:set>
                                      <p:cBhvr>
                                        <p:cTn id="44" dur="1" fill="hold">
                                          <p:stCondLst>
                                            <p:cond delay="0"/>
                                          </p:stCondLst>
                                        </p:cTn>
                                        <p:tgtEl>
                                          <p:spTgt spid="19"/>
                                        </p:tgtEl>
                                        <p:attrNameLst>
                                          <p:attrName>style.visibility</p:attrName>
                                        </p:attrNameLst>
                                      </p:cBhvr>
                                      <p:to>
                                        <p:strVal val="visible"/>
                                      </p:to>
                                    </p:set>
                                    <p:animEffect transition="in" filter="wipe(down)">
                                      <p:cBhvr>
                                        <p:cTn id="45" dur="1000"/>
                                        <p:tgtEl>
                                          <p:spTgt spid="19"/>
                                        </p:tgtEl>
                                      </p:cBhvr>
                                    </p:animEffect>
                                  </p:childTnLst>
                                </p:cTn>
                              </p:par>
                              <p:par>
                                <p:cTn id="46" presetID="22" presetClass="entr" presetSubtype="4" fill="hold" grpId="0" nodeType="withEffect">
                                  <p:stCondLst>
                                    <p:cond delay="1000"/>
                                  </p:stCondLst>
                                  <p:childTnLst>
                                    <p:set>
                                      <p:cBhvr>
                                        <p:cTn id="47" dur="1" fill="hold">
                                          <p:stCondLst>
                                            <p:cond delay="0"/>
                                          </p:stCondLst>
                                        </p:cTn>
                                        <p:tgtEl>
                                          <p:spTgt spid="20"/>
                                        </p:tgtEl>
                                        <p:attrNameLst>
                                          <p:attrName>style.visibility</p:attrName>
                                        </p:attrNameLst>
                                      </p:cBhvr>
                                      <p:to>
                                        <p:strVal val="visible"/>
                                      </p:to>
                                    </p:set>
                                    <p:animEffect transition="in" filter="wipe(down)">
                                      <p:cBhvr>
                                        <p:cTn id="48" dur="1000"/>
                                        <p:tgtEl>
                                          <p:spTgt spid="20"/>
                                        </p:tgtEl>
                                      </p:cBhvr>
                                    </p:animEffect>
                                  </p:childTnLst>
                                </p:cTn>
                              </p:par>
                              <p:par>
                                <p:cTn id="49" presetID="22" presetClass="entr" presetSubtype="4" fill="hold" grpId="0" nodeType="withEffect">
                                  <p:stCondLst>
                                    <p:cond delay="1000"/>
                                  </p:stCondLst>
                                  <p:childTnLst>
                                    <p:set>
                                      <p:cBhvr>
                                        <p:cTn id="50" dur="1" fill="hold">
                                          <p:stCondLst>
                                            <p:cond delay="0"/>
                                          </p:stCondLst>
                                        </p:cTn>
                                        <p:tgtEl>
                                          <p:spTgt spid="24"/>
                                        </p:tgtEl>
                                        <p:attrNameLst>
                                          <p:attrName>style.visibility</p:attrName>
                                        </p:attrNameLst>
                                      </p:cBhvr>
                                      <p:to>
                                        <p:strVal val="visible"/>
                                      </p:to>
                                    </p:set>
                                    <p:animEffect transition="in" filter="wipe(down)">
                                      <p:cBhvr>
                                        <p:cTn id="51" dur="1000"/>
                                        <p:tgtEl>
                                          <p:spTgt spid="24"/>
                                        </p:tgtEl>
                                      </p:cBhvr>
                                    </p:animEffect>
                                  </p:childTnLst>
                                </p:cTn>
                              </p:par>
                              <p:par>
                                <p:cTn id="52" presetID="22" presetClass="entr" presetSubtype="4" fill="hold" grpId="0" nodeType="withEffect">
                                  <p:stCondLst>
                                    <p:cond delay="1000"/>
                                  </p:stCondLst>
                                  <p:childTnLst>
                                    <p:set>
                                      <p:cBhvr>
                                        <p:cTn id="53" dur="1" fill="hold">
                                          <p:stCondLst>
                                            <p:cond delay="0"/>
                                          </p:stCondLst>
                                        </p:cTn>
                                        <p:tgtEl>
                                          <p:spTgt spid="25"/>
                                        </p:tgtEl>
                                        <p:attrNameLst>
                                          <p:attrName>style.visibility</p:attrName>
                                        </p:attrNameLst>
                                      </p:cBhvr>
                                      <p:to>
                                        <p:strVal val="visible"/>
                                      </p:to>
                                    </p:set>
                                    <p:animEffect transition="in" filter="wipe(down)">
                                      <p:cBhvr>
                                        <p:cTn id="54" dur="1000"/>
                                        <p:tgtEl>
                                          <p:spTgt spid="25"/>
                                        </p:tgtEl>
                                      </p:cBhvr>
                                    </p:animEffect>
                                  </p:childTnLst>
                                </p:cTn>
                              </p:par>
                              <p:par>
                                <p:cTn id="55" presetID="22" presetClass="entr" presetSubtype="4" fill="hold" grpId="0" nodeType="withEffect">
                                  <p:stCondLst>
                                    <p:cond delay="1000"/>
                                  </p:stCondLst>
                                  <p:childTnLst>
                                    <p:set>
                                      <p:cBhvr>
                                        <p:cTn id="56" dur="1" fill="hold">
                                          <p:stCondLst>
                                            <p:cond delay="0"/>
                                          </p:stCondLst>
                                        </p:cTn>
                                        <p:tgtEl>
                                          <p:spTgt spid="26"/>
                                        </p:tgtEl>
                                        <p:attrNameLst>
                                          <p:attrName>style.visibility</p:attrName>
                                        </p:attrNameLst>
                                      </p:cBhvr>
                                      <p:to>
                                        <p:strVal val="visible"/>
                                      </p:to>
                                    </p:set>
                                    <p:animEffect transition="in" filter="wipe(down)">
                                      <p:cBhvr>
                                        <p:cTn id="57" dur="1000"/>
                                        <p:tgtEl>
                                          <p:spTgt spid="26"/>
                                        </p:tgtEl>
                                      </p:cBhvr>
                                    </p:animEffect>
                                  </p:childTnLst>
                                </p:cTn>
                              </p:par>
                              <p:par>
                                <p:cTn id="58" presetID="22" presetClass="entr" presetSubtype="4" fill="hold" grpId="0" nodeType="withEffect">
                                  <p:stCondLst>
                                    <p:cond delay="2000"/>
                                  </p:stCondLst>
                                  <p:childTnLst>
                                    <p:set>
                                      <p:cBhvr>
                                        <p:cTn id="59" dur="1" fill="hold">
                                          <p:stCondLst>
                                            <p:cond delay="0"/>
                                          </p:stCondLst>
                                        </p:cTn>
                                        <p:tgtEl>
                                          <p:spTgt spid="43"/>
                                        </p:tgtEl>
                                        <p:attrNameLst>
                                          <p:attrName>style.visibility</p:attrName>
                                        </p:attrNameLst>
                                      </p:cBhvr>
                                      <p:to>
                                        <p:strVal val="visible"/>
                                      </p:to>
                                    </p:set>
                                    <p:animEffect transition="in" filter="wipe(down)">
                                      <p:cBhvr>
                                        <p:cTn id="60"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4" grpId="0" animBg="1"/>
      <p:bldP spid="15" grpId="0" animBg="1"/>
      <p:bldP spid="16" grpId="0" animBg="1"/>
      <p:bldP spid="17" grpId="0" animBg="1"/>
      <p:bldP spid="18" grpId="0" animBg="1"/>
      <p:bldP spid="19" grpId="0" animBg="1"/>
      <p:bldP spid="20" grpId="0" animBg="1"/>
      <p:bldP spid="24" grpId="0" animBg="1"/>
      <p:bldP spid="25" grpId="0" animBg="1"/>
      <p:bldP spid="26" grpId="0" animBg="1"/>
      <p:bldP spid="43" grpId="0" animBg="1"/>
    </p:bldLst>
  </p:timing>
</p:sld>
</file>

<file path=ppt/theme/theme1.xml><?xml version="1.0" encoding="utf-8"?>
<a:theme xmlns:a="http://schemas.openxmlformats.org/drawingml/2006/main" name="Office">
  <a:themeElements>
    <a:clrScheme name="Benutzerdefiniert 1">
      <a:dk1>
        <a:srgbClr val="282D5A"/>
      </a:dk1>
      <a:lt1>
        <a:srgbClr val="FFFFFF"/>
      </a:lt1>
      <a:dk2>
        <a:srgbClr val="0087CD"/>
      </a:dk2>
      <a:lt2>
        <a:srgbClr val="EBF0FA"/>
      </a:lt2>
      <a:accent1>
        <a:srgbClr val="282D5A"/>
      </a:accent1>
      <a:accent2>
        <a:srgbClr val="691946"/>
      </a:accent2>
      <a:accent3>
        <a:srgbClr val="C7017F"/>
      </a:accent3>
      <a:accent4>
        <a:srgbClr val="73A596"/>
      </a:accent4>
      <a:accent5>
        <a:srgbClr val="D2AA73"/>
      </a:accent5>
      <a:accent6>
        <a:srgbClr val="7382A5"/>
      </a:accent6>
      <a:hlink>
        <a:srgbClr val="282D5A"/>
      </a:hlink>
      <a:folHlink>
        <a:srgbClr val="87C3E6"/>
      </a:folHlink>
    </a:clrScheme>
    <a:fontScheme name="LucaNet">
      <a:majorFont>
        <a:latin typeface="Calibri"/>
        <a:ea typeface=""/>
        <a:cs typeface=""/>
      </a:majorFont>
      <a:minorFont>
        <a:latin typeface="Calibr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a:solidFill>
            <a:schemeClr val="accent6"/>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lgn="l">
          <a:defRPr sz="3700" dirty="0" smtClean="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defRPr>
        </a:defPPr>
      </a:lstStyle>
    </a:txDef>
  </a:objectDefaults>
  <a:extraClrSchemeLst/>
  <a:extLst>
    <a:ext uri="{05A4C25C-085E-4340-85A3-A5531E510DB2}">
      <thm15:themeFamily xmlns:thm15="http://schemas.microsoft.com/office/thememl/2012/main" name="Präsentation1" id="{5B49BB1F-3AFF-1F4B-978E-02D621B1453E}" vid="{0344F449-0685-AD44-9F9D-B52D4BD1AC52}"/>
    </a:ext>
  </a:extLst>
</a:theme>
</file>

<file path=ppt/theme/theme2.xml><?xml version="1.0" encoding="utf-8"?>
<a:theme xmlns:a="http://schemas.openxmlformats.org/drawingml/2006/main" name="1_Office">
  <a:themeElements>
    <a:clrScheme name="LucaNet">
      <a:dk1>
        <a:srgbClr val="282D5A"/>
      </a:dk1>
      <a:lt1>
        <a:srgbClr val="FFFFFF"/>
      </a:lt1>
      <a:dk2>
        <a:srgbClr val="0087CD"/>
      </a:dk2>
      <a:lt2>
        <a:srgbClr val="EBF0FA"/>
      </a:lt2>
      <a:accent1>
        <a:srgbClr val="282D5A"/>
      </a:accent1>
      <a:accent2>
        <a:srgbClr val="691946"/>
      </a:accent2>
      <a:accent3>
        <a:srgbClr val="C7017F"/>
      </a:accent3>
      <a:accent4>
        <a:srgbClr val="73A596"/>
      </a:accent4>
      <a:accent5>
        <a:srgbClr val="D2AA73"/>
      </a:accent5>
      <a:accent6>
        <a:srgbClr val="7382A5"/>
      </a:accent6>
      <a:hlink>
        <a:srgbClr val="FFFFFF"/>
      </a:hlink>
      <a:folHlink>
        <a:srgbClr val="87C3E6"/>
      </a:folHlink>
    </a:clrScheme>
    <a:fontScheme name="LucaNet">
      <a:majorFont>
        <a:latin typeface="Calibri"/>
        <a:ea typeface=""/>
        <a:cs typeface=""/>
      </a:majorFont>
      <a:minorFont>
        <a:latin typeface="Calibr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a:solidFill>
            <a:schemeClr val="accent6"/>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lgn="l">
          <a:defRPr sz="3700" dirty="0" smtClean="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defRPr>
        </a:defPPr>
      </a:lstStyle>
    </a:txDef>
  </a:objectDefaults>
  <a:extraClrSchemeLst/>
  <a:extLst>
    <a:ext uri="{05A4C25C-085E-4340-85A3-A5531E510DB2}">
      <thm15:themeFamily xmlns:thm15="http://schemas.microsoft.com/office/thememl/2012/main" name="Präsentation1" id="{5B49BB1F-3AFF-1F4B-978E-02D621B1453E}" vid="{0344F449-0685-AD44-9F9D-B52D4BD1AC52}"/>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190349_Corporate_PPT_V001</Template>
  <TotalTime>266</TotalTime>
  <Words>592</Words>
  <Application>Microsoft Office PowerPoint</Application>
  <PresentationFormat>Breedbeeld</PresentationFormat>
  <Paragraphs>148</Paragraphs>
  <Slides>16</Slides>
  <Notes>6</Notes>
  <HiddenSlides>0</HiddenSlides>
  <MMClips>0</MMClips>
  <ScaleCrop>false</ScaleCrop>
  <HeadingPairs>
    <vt:vector size="6" baseType="variant">
      <vt:variant>
        <vt:lpstr>Gebruikte lettertypen</vt:lpstr>
      </vt:variant>
      <vt:variant>
        <vt:i4>6</vt:i4>
      </vt:variant>
      <vt:variant>
        <vt:lpstr>Thema</vt:lpstr>
      </vt:variant>
      <vt:variant>
        <vt:i4>2</vt:i4>
      </vt:variant>
      <vt:variant>
        <vt:lpstr>Diatitels</vt:lpstr>
      </vt:variant>
      <vt:variant>
        <vt:i4>16</vt:i4>
      </vt:variant>
    </vt:vector>
  </HeadingPairs>
  <TitlesOfParts>
    <vt:vector size="24" baseType="lpstr">
      <vt:lpstr>Arial</vt:lpstr>
      <vt:lpstr>Calibri</vt:lpstr>
      <vt:lpstr>Calibri Light</vt:lpstr>
      <vt:lpstr>Open Sans</vt:lpstr>
      <vt:lpstr>Open Sans SemiBold</vt:lpstr>
      <vt:lpstr>Verdana</vt:lpstr>
      <vt:lpstr>Office</vt:lpstr>
      <vt:lpstr>1_Office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Stephanie Wernicke</dc:creator>
  <cp:lastModifiedBy>Maarten Felix</cp:lastModifiedBy>
  <cp:revision>87</cp:revision>
  <dcterms:created xsi:type="dcterms:W3CDTF">2019-12-17T15:01:59Z</dcterms:created>
  <dcterms:modified xsi:type="dcterms:W3CDTF">2021-03-09T13:14:49Z</dcterms:modified>
</cp:coreProperties>
</file>